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8" r:id="rId2"/>
    <p:sldId id="278" r:id="rId3"/>
    <p:sldId id="259" r:id="rId4"/>
    <p:sldId id="261" r:id="rId5"/>
    <p:sldId id="263" r:id="rId6"/>
    <p:sldId id="264" r:id="rId7"/>
    <p:sldId id="273" r:id="rId8"/>
    <p:sldId id="267" r:id="rId9"/>
    <p:sldId id="268" r:id="rId10"/>
    <p:sldId id="269" r:id="rId11"/>
    <p:sldId id="270" r:id="rId12"/>
    <p:sldId id="271" r:id="rId13"/>
    <p:sldId id="272" r:id="rId14"/>
    <p:sldId id="276" r:id="rId15"/>
    <p:sldId id="274" r:id="rId16"/>
    <p:sldId id="27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5BE30C-2E70-4C9C-BA86-53E7050E969B}" v="304" dt="2022-03-10T10:10:10.3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77" autoAdjust="0"/>
    <p:restoredTop sz="95995" autoAdjust="0"/>
  </p:normalViewPr>
  <p:slideViewPr>
    <p:cSldViewPr snapToGrid="0">
      <p:cViewPr>
        <p:scale>
          <a:sx n="89" d="100"/>
          <a:sy n="89" d="100"/>
        </p:scale>
        <p:origin x="33" y="2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main Rousseau" userId="a146deae4be6d61b" providerId="LiveId" clId="{085BE30C-2E70-4C9C-BA86-53E7050E969B}"/>
    <pc:docChg chg="undo custSel addSld delSld modSld sldOrd">
      <pc:chgData name="Romain Rousseau" userId="a146deae4be6d61b" providerId="LiveId" clId="{085BE30C-2E70-4C9C-BA86-53E7050E969B}" dt="2022-03-10T10:10:10.386" v="1326"/>
      <pc:docMkLst>
        <pc:docMk/>
      </pc:docMkLst>
      <pc:sldChg chg="del">
        <pc:chgData name="Romain Rousseau" userId="a146deae4be6d61b" providerId="LiveId" clId="{085BE30C-2E70-4C9C-BA86-53E7050E969B}" dt="2022-03-08T07:46:01.846" v="0" actId="2696"/>
        <pc:sldMkLst>
          <pc:docMk/>
          <pc:sldMk cId="20333253" sldId="256"/>
        </pc:sldMkLst>
      </pc:sldChg>
      <pc:sldChg chg="del">
        <pc:chgData name="Romain Rousseau" userId="a146deae4be6d61b" providerId="LiveId" clId="{085BE30C-2E70-4C9C-BA86-53E7050E969B}" dt="2022-03-08T07:46:08.003" v="1" actId="2696"/>
        <pc:sldMkLst>
          <pc:docMk/>
          <pc:sldMk cId="2592436398" sldId="257"/>
        </pc:sldMkLst>
      </pc:sldChg>
      <pc:sldChg chg="addSp delSp modSp mod">
        <pc:chgData name="Romain Rousseau" userId="a146deae4be6d61b" providerId="LiveId" clId="{085BE30C-2E70-4C9C-BA86-53E7050E969B}" dt="2022-03-10T09:34:15.154" v="1117" actId="21"/>
        <pc:sldMkLst>
          <pc:docMk/>
          <pc:sldMk cId="1195273789" sldId="258"/>
        </pc:sldMkLst>
        <pc:spChg chg="mod">
          <ac:chgData name="Romain Rousseau" userId="a146deae4be6d61b" providerId="LiveId" clId="{085BE30C-2E70-4C9C-BA86-53E7050E969B}" dt="2022-03-08T07:46:35.481" v="4" actId="1076"/>
          <ac:spMkLst>
            <pc:docMk/>
            <pc:sldMk cId="1195273789" sldId="258"/>
            <ac:spMk id="4" creationId="{61C14BFA-A761-43D6-B7CC-BFD6D742244A}"/>
          </ac:spMkLst>
        </pc:spChg>
        <pc:picChg chg="mod">
          <ac:chgData name="Romain Rousseau" userId="a146deae4be6d61b" providerId="LiveId" clId="{085BE30C-2E70-4C9C-BA86-53E7050E969B}" dt="2022-03-08T07:46:17.694" v="3" actId="1076"/>
          <ac:picMkLst>
            <pc:docMk/>
            <pc:sldMk cId="1195273789" sldId="258"/>
            <ac:picMk id="3" creationId="{9F1CD89C-947D-4A73-927C-967F7DB6A1C5}"/>
          </ac:picMkLst>
        </pc:picChg>
        <pc:picChg chg="add del mod">
          <ac:chgData name="Romain Rousseau" userId="a146deae4be6d61b" providerId="LiveId" clId="{085BE30C-2E70-4C9C-BA86-53E7050E969B}" dt="2022-03-10T09:34:15.154" v="1117" actId="21"/>
          <ac:picMkLst>
            <pc:docMk/>
            <pc:sldMk cId="1195273789" sldId="258"/>
            <ac:picMk id="5" creationId="{6A31C722-C0F8-4884-ADDA-BA46A36613FD}"/>
          </ac:picMkLst>
        </pc:picChg>
      </pc:sldChg>
      <pc:sldChg chg="addSp delSp modSp mod setBg">
        <pc:chgData name="Romain Rousseau" userId="a146deae4be6d61b" providerId="LiveId" clId="{085BE30C-2E70-4C9C-BA86-53E7050E969B}" dt="2022-03-08T09:12:07.326" v="186"/>
        <pc:sldMkLst>
          <pc:docMk/>
          <pc:sldMk cId="1065153293" sldId="259"/>
        </pc:sldMkLst>
        <pc:spChg chg="del mod">
          <ac:chgData name="Romain Rousseau" userId="a146deae4be6d61b" providerId="LiveId" clId="{085BE30C-2E70-4C9C-BA86-53E7050E969B}" dt="2022-03-08T07:49:49.641" v="13"/>
          <ac:spMkLst>
            <pc:docMk/>
            <pc:sldMk cId="1065153293" sldId="259"/>
            <ac:spMk id="2" creationId="{F64CEDA9-1CA7-4C21-805E-69B31FCD4289}"/>
          </ac:spMkLst>
        </pc:spChg>
        <pc:spChg chg="add del">
          <ac:chgData name="Romain Rousseau" userId="a146deae4be6d61b" providerId="LiveId" clId="{085BE30C-2E70-4C9C-BA86-53E7050E969B}" dt="2022-03-08T07:54:02.901" v="25"/>
          <ac:spMkLst>
            <pc:docMk/>
            <pc:sldMk cId="1065153293" sldId="259"/>
            <ac:spMk id="4" creationId="{FECF07D4-E59C-4085-B789-4F6773341A7F}"/>
          </ac:spMkLst>
        </pc:spChg>
        <pc:spChg chg="add del mod">
          <ac:chgData name="Romain Rousseau" userId="a146deae4be6d61b" providerId="LiveId" clId="{085BE30C-2E70-4C9C-BA86-53E7050E969B}" dt="2022-03-08T07:55:18.027" v="35"/>
          <ac:spMkLst>
            <pc:docMk/>
            <pc:sldMk cId="1065153293" sldId="259"/>
            <ac:spMk id="6" creationId="{57253F49-B46C-4F73-812D-B069690682A1}"/>
          </ac:spMkLst>
        </pc:spChg>
        <pc:spChg chg="add mod">
          <ac:chgData name="Romain Rousseau" userId="a146deae4be6d61b" providerId="LiveId" clId="{085BE30C-2E70-4C9C-BA86-53E7050E969B}" dt="2022-03-08T07:57:26.647" v="69" actId="403"/>
          <ac:spMkLst>
            <pc:docMk/>
            <pc:sldMk cId="1065153293" sldId="259"/>
            <ac:spMk id="7" creationId="{A988F084-2655-4550-A2DB-7BCEB952A63C}"/>
          </ac:spMkLst>
        </pc:spChg>
        <pc:spChg chg="add">
          <ac:chgData name="Romain Rousseau" userId="a146deae4be6d61b" providerId="LiveId" clId="{085BE30C-2E70-4C9C-BA86-53E7050E969B}" dt="2022-03-08T07:55:56.500" v="49" actId="26606"/>
          <ac:spMkLst>
            <pc:docMk/>
            <pc:sldMk cId="1065153293" sldId="259"/>
            <ac:spMk id="16" creationId="{547BBBDC-7066-4AF7-9C62-1803AB2F9BA7}"/>
          </ac:spMkLst>
        </pc:spChg>
        <pc:spChg chg="add mod">
          <ac:chgData name="Romain Rousseau" userId="a146deae4be6d61b" providerId="LiveId" clId="{085BE30C-2E70-4C9C-BA86-53E7050E969B}" dt="2022-03-08T07:57:46.681" v="72" actId="20577"/>
          <ac:spMkLst>
            <pc:docMk/>
            <pc:sldMk cId="1065153293" sldId="259"/>
            <ac:spMk id="17" creationId="{7E7E4F3B-0E9A-48C0-B4FB-7B949980BB70}"/>
          </ac:spMkLst>
        </pc:spChg>
        <pc:spChg chg="add">
          <ac:chgData name="Romain Rousseau" userId="a146deae4be6d61b" providerId="LiveId" clId="{085BE30C-2E70-4C9C-BA86-53E7050E969B}" dt="2022-03-08T07:55:56.500" v="49" actId="26606"/>
          <ac:spMkLst>
            <pc:docMk/>
            <pc:sldMk cId="1065153293" sldId="259"/>
            <ac:spMk id="18" creationId="{350FA329-CBE0-46FE-A19B-84D688DAD7BD}"/>
          </ac:spMkLst>
        </pc:spChg>
        <pc:spChg chg="add del">
          <ac:chgData name="Romain Rousseau" userId="a146deae4be6d61b" providerId="LiveId" clId="{085BE30C-2E70-4C9C-BA86-53E7050E969B}" dt="2022-03-08T07:55:03.988" v="29" actId="26606"/>
          <ac:spMkLst>
            <pc:docMk/>
            <pc:sldMk cId="1065153293" sldId="259"/>
            <ac:spMk id="71" creationId="{547BBBDC-7066-4AF7-9C62-1803AB2F9BA7}"/>
          </ac:spMkLst>
        </pc:spChg>
        <pc:spChg chg="add del">
          <ac:chgData name="Romain Rousseau" userId="a146deae4be6d61b" providerId="LiveId" clId="{085BE30C-2E70-4C9C-BA86-53E7050E969B}" dt="2022-03-08T07:55:03.988" v="29" actId="26606"/>
          <ac:spMkLst>
            <pc:docMk/>
            <pc:sldMk cId="1065153293" sldId="259"/>
            <ac:spMk id="73" creationId="{350FA329-CBE0-46FE-A19B-84D688DAD7BD}"/>
          </ac:spMkLst>
        </pc:spChg>
        <pc:picChg chg="add del mod">
          <ac:chgData name="Romain Rousseau" userId="a146deae4be6d61b" providerId="LiveId" clId="{085BE30C-2E70-4C9C-BA86-53E7050E969B}" dt="2022-03-08T07:52:33.968" v="23" actId="21"/>
          <ac:picMkLst>
            <pc:docMk/>
            <pc:sldMk cId="1065153293" sldId="259"/>
            <ac:picMk id="3" creationId="{68F01CE7-38BB-4338-9652-E257529CB6D6}"/>
          </ac:picMkLst>
        </pc:picChg>
        <pc:picChg chg="add mod">
          <ac:chgData name="Romain Rousseau" userId="a146deae4be6d61b" providerId="LiveId" clId="{085BE30C-2E70-4C9C-BA86-53E7050E969B}" dt="2022-03-08T07:56:01.394" v="51" actId="1076"/>
          <ac:picMkLst>
            <pc:docMk/>
            <pc:sldMk cId="1065153293" sldId="259"/>
            <ac:picMk id="5" creationId="{2CFA6803-F6E1-47E6-AD9F-8D9D8190F941}"/>
          </ac:picMkLst>
        </pc:picChg>
        <pc:picChg chg="add mod">
          <ac:chgData name="Romain Rousseau" userId="a146deae4be6d61b" providerId="LiveId" clId="{085BE30C-2E70-4C9C-BA86-53E7050E969B}" dt="2022-03-08T09:12:07.326" v="186"/>
          <ac:picMkLst>
            <pc:docMk/>
            <pc:sldMk cId="1065153293" sldId="259"/>
            <ac:picMk id="9" creationId="{EFB4E67F-1DAC-4CBE-B277-B43DAD4A723E}"/>
          </ac:picMkLst>
        </pc:picChg>
        <pc:picChg chg="add mod">
          <ac:chgData name="Romain Rousseau" userId="a146deae4be6d61b" providerId="LiveId" clId="{085BE30C-2E70-4C9C-BA86-53E7050E969B}" dt="2022-03-08T07:56:02.964" v="52" actId="1076"/>
          <ac:picMkLst>
            <pc:docMk/>
            <pc:sldMk cId="1065153293" sldId="259"/>
            <ac:picMk id="11" creationId="{4718A1FE-5B1D-4B75-B560-AFCCDAD4436A}"/>
          </ac:picMkLst>
        </pc:picChg>
        <pc:picChg chg="add del mod ord">
          <ac:chgData name="Romain Rousseau" userId="a146deae4be6d61b" providerId="LiveId" clId="{085BE30C-2E70-4C9C-BA86-53E7050E969B}" dt="2022-03-08T07:55:38.300" v="41" actId="21"/>
          <ac:picMkLst>
            <pc:docMk/>
            <pc:sldMk cId="1065153293" sldId="259"/>
            <ac:picMk id="1026" creationId="{15999D19-F734-4512-A71E-092FEC7B1066}"/>
          </ac:picMkLst>
        </pc:picChg>
        <pc:cxnChg chg="add">
          <ac:chgData name="Romain Rousseau" userId="a146deae4be6d61b" providerId="LiveId" clId="{085BE30C-2E70-4C9C-BA86-53E7050E969B}" dt="2022-03-08T07:55:56.500" v="49" actId="26606"/>
          <ac:cxnSpMkLst>
            <pc:docMk/>
            <pc:sldMk cId="1065153293" sldId="259"/>
            <ac:cxnSpMk id="20" creationId="{A8FFEFAE-4471-4EAA-92D7-76C13B4D4513}"/>
          </ac:cxnSpMkLst>
        </pc:cxnChg>
        <pc:cxnChg chg="add del">
          <ac:chgData name="Romain Rousseau" userId="a146deae4be6d61b" providerId="LiveId" clId="{085BE30C-2E70-4C9C-BA86-53E7050E969B}" dt="2022-03-08T07:55:03.988" v="29" actId="26606"/>
          <ac:cxnSpMkLst>
            <pc:docMk/>
            <pc:sldMk cId="1065153293" sldId="259"/>
            <ac:cxnSpMk id="75" creationId="{A8FFEFAE-4471-4EAA-92D7-76C13B4D4513}"/>
          </ac:cxnSpMkLst>
        </pc:cxnChg>
      </pc:sldChg>
      <pc:sldChg chg="addSp delSp modSp new del mod setBg">
        <pc:chgData name="Romain Rousseau" userId="a146deae4be6d61b" providerId="LiveId" clId="{085BE30C-2E70-4C9C-BA86-53E7050E969B}" dt="2022-03-08T09:15:35.846" v="202" actId="2696"/>
        <pc:sldMkLst>
          <pc:docMk/>
          <pc:sldMk cId="2560911611" sldId="260"/>
        </pc:sldMkLst>
        <pc:spChg chg="add mod">
          <ac:chgData name="Romain Rousseau" userId="a146deae4be6d61b" providerId="LiveId" clId="{085BE30C-2E70-4C9C-BA86-53E7050E969B}" dt="2022-03-08T09:12:45.018" v="192" actId="26606"/>
          <ac:spMkLst>
            <pc:docMk/>
            <pc:sldMk cId="2560911611" sldId="260"/>
            <ac:spMk id="4" creationId="{AF9FACC7-F433-4DE3-B5B2-AEC2A6E63549}"/>
          </ac:spMkLst>
        </pc:spChg>
        <pc:spChg chg="add del">
          <ac:chgData name="Romain Rousseau" userId="a146deae4be6d61b" providerId="LiveId" clId="{085BE30C-2E70-4C9C-BA86-53E7050E969B}" dt="2022-03-08T09:12:45.018" v="192" actId="26606"/>
          <ac:spMkLst>
            <pc:docMk/>
            <pc:sldMk cId="2560911611" sldId="260"/>
            <ac:spMk id="21" creationId="{F806943C-BF32-4BF1-B6A7-69D90A7070DE}"/>
          </ac:spMkLst>
        </pc:spChg>
        <pc:spChg chg="add del">
          <ac:chgData name="Romain Rousseau" userId="a146deae4be6d61b" providerId="LiveId" clId="{085BE30C-2E70-4C9C-BA86-53E7050E969B}" dt="2022-03-08T09:12:45.018" v="192" actId="26606"/>
          <ac:spMkLst>
            <pc:docMk/>
            <pc:sldMk cId="2560911611" sldId="260"/>
            <ac:spMk id="23" creationId="{A878C6BF-28C8-4E12-B854-7A830D3E649C}"/>
          </ac:spMkLst>
        </pc:spChg>
        <pc:grpChg chg="add del">
          <ac:chgData name="Romain Rousseau" userId="a146deae4be6d61b" providerId="LiveId" clId="{085BE30C-2E70-4C9C-BA86-53E7050E969B}" dt="2022-03-08T09:12:45.018" v="192" actId="26606"/>
          <ac:grpSpMkLst>
            <pc:docMk/>
            <pc:sldMk cId="2560911611" sldId="260"/>
            <ac:grpSpMk id="25" creationId="{D6A7568C-128C-4A8A-81BA-1BED2DDAD31A}"/>
          </ac:grpSpMkLst>
        </pc:grpChg>
        <pc:picChg chg="add del mod ord modCrop">
          <ac:chgData name="Romain Rousseau" userId="a146deae4be6d61b" providerId="LiveId" clId="{085BE30C-2E70-4C9C-BA86-53E7050E969B}" dt="2022-03-08T09:13:05.119" v="194" actId="21"/>
          <ac:picMkLst>
            <pc:docMk/>
            <pc:sldMk cId="2560911611" sldId="260"/>
            <ac:picMk id="3" creationId="{1227850B-5CE9-49D9-9690-0CC3FC8D9D1F}"/>
          </ac:picMkLst>
        </pc:picChg>
        <pc:picChg chg="add mod ord">
          <ac:chgData name="Romain Rousseau" userId="a146deae4be6d61b" providerId="LiveId" clId="{085BE30C-2E70-4C9C-BA86-53E7050E969B}" dt="2022-03-08T09:12:45.018" v="192" actId="26606"/>
          <ac:picMkLst>
            <pc:docMk/>
            <pc:sldMk cId="2560911611" sldId="260"/>
            <ac:picMk id="5" creationId="{43B460AA-39B0-4F45-9744-E93EF9641290}"/>
          </ac:picMkLst>
        </pc:picChg>
        <pc:picChg chg="add del mod">
          <ac:chgData name="Romain Rousseau" userId="a146deae4be6d61b" providerId="LiveId" clId="{085BE30C-2E70-4C9C-BA86-53E7050E969B}" dt="2022-03-08T09:13:32.449" v="197" actId="21"/>
          <ac:picMkLst>
            <pc:docMk/>
            <pc:sldMk cId="2560911611" sldId="260"/>
            <ac:picMk id="6" creationId="{70FD32A3-7F22-49D4-8ACE-EE3B65CC243A}"/>
          </ac:picMkLst>
        </pc:picChg>
        <pc:cxnChg chg="add del">
          <ac:chgData name="Romain Rousseau" userId="a146deae4be6d61b" providerId="LiveId" clId="{085BE30C-2E70-4C9C-BA86-53E7050E969B}" dt="2022-03-08T09:12:45.018" v="192" actId="26606"/>
          <ac:cxnSpMkLst>
            <pc:docMk/>
            <pc:sldMk cId="2560911611" sldId="260"/>
            <ac:cxnSpMk id="11" creationId="{DD6CFB6C-6ECB-4250-B68E-01966297A513}"/>
          </ac:cxnSpMkLst>
        </pc:cxnChg>
        <pc:cxnChg chg="add del">
          <ac:chgData name="Romain Rousseau" userId="a146deae4be6d61b" providerId="LiveId" clId="{085BE30C-2E70-4C9C-BA86-53E7050E969B}" dt="2022-03-08T09:12:45.018" v="192" actId="26606"/>
          <ac:cxnSpMkLst>
            <pc:docMk/>
            <pc:sldMk cId="2560911611" sldId="260"/>
            <ac:cxnSpMk id="13" creationId="{B8359141-C085-46E4-B4EC-42F9599BA7D2}"/>
          </ac:cxnSpMkLst>
        </pc:cxnChg>
        <pc:cxnChg chg="add del">
          <ac:chgData name="Romain Rousseau" userId="a146deae4be6d61b" providerId="LiveId" clId="{085BE30C-2E70-4C9C-BA86-53E7050E969B}" dt="2022-03-08T09:12:45.018" v="192" actId="26606"/>
          <ac:cxnSpMkLst>
            <pc:docMk/>
            <pc:sldMk cId="2560911611" sldId="260"/>
            <ac:cxnSpMk id="15" creationId="{FA903156-0F0C-44A5-9019-0CAF51EB494A}"/>
          </ac:cxnSpMkLst>
        </pc:cxnChg>
        <pc:cxnChg chg="add del">
          <ac:chgData name="Romain Rousseau" userId="a146deae4be6d61b" providerId="LiveId" clId="{085BE30C-2E70-4C9C-BA86-53E7050E969B}" dt="2022-03-08T09:12:45.018" v="192" actId="26606"/>
          <ac:cxnSpMkLst>
            <pc:docMk/>
            <pc:sldMk cId="2560911611" sldId="260"/>
            <ac:cxnSpMk id="17" creationId="{66E5E851-3725-463F-9451-2FFEF5D3E089}"/>
          </ac:cxnSpMkLst>
        </pc:cxnChg>
        <pc:cxnChg chg="add del">
          <ac:chgData name="Romain Rousseau" userId="a146deae4be6d61b" providerId="LiveId" clId="{085BE30C-2E70-4C9C-BA86-53E7050E969B}" dt="2022-03-08T09:12:45.018" v="192" actId="26606"/>
          <ac:cxnSpMkLst>
            <pc:docMk/>
            <pc:sldMk cId="2560911611" sldId="260"/>
            <ac:cxnSpMk id="19" creationId="{94209D59-6810-40C2-B8D6-6DACF8A06143}"/>
          </ac:cxnSpMkLst>
        </pc:cxnChg>
      </pc:sldChg>
      <pc:sldChg chg="addSp delSp modSp new mod">
        <pc:chgData name="Romain Rousseau" userId="a146deae4be6d61b" providerId="LiveId" clId="{085BE30C-2E70-4C9C-BA86-53E7050E969B}" dt="2022-03-09T21:48:52.587" v="1039" actId="20577"/>
        <pc:sldMkLst>
          <pc:docMk/>
          <pc:sldMk cId="3293177463" sldId="261"/>
        </pc:sldMkLst>
        <pc:spChg chg="add del">
          <ac:chgData name="Romain Rousseau" userId="a146deae4be6d61b" providerId="LiveId" clId="{085BE30C-2E70-4C9C-BA86-53E7050E969B}" dt="2022-03-08T08:51:46.649" v="140" actId="11529"/>
          <ac:spMkLst>
            <pc:docMk/>
            <pc:sldMk cId="3293177463" sldId="261"/>
            <ac:spMk id="2" creationId="{742ABC01-C82B-447F-AC42-A8F5C9568AAE}"/>
          </ac:spMkLst>
        </pc:spChg>
        <pc:spChg chg="add mod">
          <ac:chgData name="Romain Rousseau" userId="a146deae4be6d61b" providerId="LiveId" clId="{085BE30C-2E70-4C9C-BA86-53E7050E969B}" dt="2022-03-09T21:48:52.587" v="1039" actId="20577"/>
          <ac:spMkLst>
            <pc:docMk/>
            <pc:sldMk cId="3293177463" sldId="261"/>
            <ac:spMk id="2" creationId="{BC56869D-FA6D-4210-B5AF-C600763FAD6C}"/>
          </ac:spMkLst>
        </pc:spChg>
        <pc:spChg chg="add mod">
          <ac:chgData name="Romain Rousseau" userId="a146deae4be6d61b" providerId="LiveId" clId="{085BE30C-2E70-4C9C-BA86-53E7050E969B}" dt="2022-03-09T21:30:55.052" v="759" actId="1076"/>
          <ac:spMkLst>
            <pc:docMk/>
            <pc:sldMk cId="3293177463" sldId="261"/>
            <ac:spMk id="3" creationId="{57013D13-E2AD-40E4-A96F-8DFE6C312B54}"/>
          </ac:spMkLst>
        </pc:spChg>
        <pc:spChg chg="add mod">
          <ac:chgData name="Romain Rousseau" userId="a146deae4be6d61b" providerId="LiveId" clId="{085BE30C-2E70-4C9C-BA86-53E7050E969B}" dt="2022-03-09T21:48:30.497" v="988" actId="1076"/>
          <ac:spMkLst>
            <pc:docMk/>
            <pc:sldMk cId="3293177463" sldId="261"/>
            <ac:spMk id="8" creationId="{FA0A49EA-EBC7-47A4-9EEE-D00BC8053CBB}"/>
          </ac:spMkLst>
        </pc:spChg>
        <pc:picChg chg="add del mod">
          <ac:chgData name="Romain Rousseau" userId="a146deae4be6d61b" providerId="LiveId" clId="{085BE30C-2E70-4C9C-BA86-53E7050E969B}" dt="2022-03-08T09:14:16.815" v="201" actId="478"/>
          <ac:picMkLst>
            <pc:docMk/>
            <pc:sldMk cId="3293177463" sldId="261"/>
            <ac:picMk id="8" creationId="{C6F6A2C6-74FB-4258-9104-03F23841231C}"/>
          </ac:picMkLst>
        </pc:picChg>
        <pc:picChg chg="add mod">
          <ac:chgData name="Romain Rousseau" userId="a146deae4be6d61b" providerId="LiveId" clId="{085BE30C-2E70-4C9C-BA86-53E7050E969B}" dt="2022-03-08T09:14:13.031" v="200"/>
          <ac:picMkLst>
            <pc:docMk/>
            <pc:sldMk cId="3293177463" sldId="261"/>
            <ac:picMk id="9" creationId="{C6CC7E83-BDD9-452F-95D0-C6694BD4C975}"/>
          </ac:picMkLst>
        </pc:picChg>
        <pc:picChg chg="add mod">
          <ac:chgData name="Romain Rousseau" userId="a146deae4be6d61b" providerId="LiveId" clId="{085BE30C-2E70-4C9C-BA86-53E7050E969B}" dt="2022-03-09T21:30:43.454" v="755" actId="1076"/>
          <ac:picMkLst>
            <pc:docMk/>
            <pc:sldMk cId="3293177463" sldId="261"/>
            <ac:picMk id="1026" creationId="{AA44CE62-8592-4420-A811-3DDC8C28FB81}"/>
          </ac:picMkLst>
        </pc:picChg>
        <pc:picChg chg="add mod">
          <ac:chgData name="Romain Rousseau" userId="a146deae4be6d61b" providerId="LiveId" clId="{085BE30C-2E70-4C9C-BA86-53E7050E969B}" dt="2022-03-09T21:31:01.425" v="761" actId="1076"/>
          <ac:picMkLst>
            <pc:docMk/>
            <pc:sldMk cId="3293177463" sldId="261"/>
            <ac:picMk id="1028" creationId="{700D1139-8DE8-4980-836A-2C85C3C47DCB}"/>
          </ac:picMkLst>
        </pc:picChg>
        <pc:cxnChg chg="add mod">
          <ac:chgData name="Romain Rousseau" userId="a146deae4be6d61b" providerId="LiveId" clId="{085BE30C-2E70-4C9C-BA86-53E7050E969B}" dt="2022-03-09T21:30:58.380" v="760" actId="1076"/>
          <ac:cxnSpMkLst>
            <pc:docMk/>
            <pc:sldMk cId="3293177463" sldId="261"/>
            <ac:cxnSpMk id="5" creationId="{B66D51C8-C79E-44F6-85A2-0B64E672FE18}"/>
          </ac:cxnSpMkLst>
        </pc:cxnChg>
      </pc:sldChg>
      <pc:sldChg chg="addSp delSp modSp new del mod">
        <pc:chgData name="Romain Rousseau" userId="a146deae4be6d61b" providerId="LiveId" clId="{085BE30C-2E70-4C9C-BA86-53E7050E969B}" dt="2022-03-09T21:48:58.923" v="1040" actId="2696"/>
        <pc:sldMkLst>
          <pc:docMk/>
          <pc:sldMk cId="1701583711" sldId="262"/>
        </pc:sldMkLst>
        <pc:spChg chg="add del mod">
          <ac:chgData name="Romain Rousseau" userId="a146deae4be6d61b" providerId="LiveId" clId="{085BE30C-2E70-4C9C-BA86-53E7050E969B}" dt="2022-03-09T09:37:00.767" v="320" actId="21"/>
          <ac:spMkLst>
            <pc:docMk/>
            <pc:sldMk cId="1701583711" sldId="262"/>
            <ac:spMk id="2" creationId="{8A6FB561-9822-4CC8-B5C6-1ED91A82F1AE}"/>
          </ac:spMkLst>
        </pc:spChg>
        <pc:spChg chg="add del mod">
          <ac:chgData name="Romain Rousseau" userId="a146deae4be6d61b" providerId="LiveId" clId="{085BE30C-2E70-4C9C-BA86-53E7050E969B}" dt="2022-03-09T21:48:25.045" v="986" actId="21"/>
          <ac:spMkLst>
            <pc:docMk/>
            <pc:sldMk cId="1701583711" sldId="262"/>
            <ac:spMk id="4" creationId="{CD5CD372-4130-4E10-AC71-7535BC74E192}"/>
          </ac:spMkLst>
        </pc:spChg>
        <pc:spChg chg="add mod">
          <ac:chgData name="Romain Rousseau" userId="a146deae4be6d61b" providerId="LiveId" clId="{085BE30C-2E70-4C9C-BA86-53E7050E969B}" dt="2022-03-09T21:32:25.908" v="837" actId="20577"/>
          <ac:spMkLst>
            <pc:docMk/>
            <pc:sldMk cId="1701583711" sldId="262"/>
            <ac:spMk id="5" creationId="{9087B041-283B-4E37-B7E3-38D3715A09B8}"/>
          </ac:spMkLst>
        </pc:spChg>
        <pc:picChg chg="add mod">
          <ac:chgData name="Romain Rousseau" userId="a146deae4be6d61b" providerId="LiveId" clId="{085BE30C-2E70-4C9C-BA86-53E7050E969B}" dt="2022-03-09T21:32:12.408" v="805" actId="1076"/>
          <ac:picMkLst>
            <pc:docMk/>
            <pc:sldMk cId="1701583711" sldId="262"/>
            <ac:picMk id="3" creationId="{ED5CE864-F8F2-4360-A9FD-E51EB3C76531}"/>
          </ac:picMkLst>
        </pc:picChg>
        <pc:picChg chg="add del mod">
          <ac:chgData name="Romain Rousseau" userId="a146deae4be6d61b" providerId="LiveId" clId="{085BE30C-2E70-4C9C-BA86-53E7050E969B}" dt="2022-03-08T09:17:56.478" v="216" actId="21"/>
          <ac:picMkLst>
            <pc:docMk/>
            <pc:sldMk cId="1701583711" sldId="262"/>
            <ac:picMk id="2050" creationId="{B9B5894A-83C9-4B16-841B-3B712DE1D352}"/>
          </ac:picMkLst>
        </pc:picChg>
        <pc:cxnChg chg="add mod">
          <ac:chgData name="Romain Rousseau" userId="a146deae4be6d61b" providerId="LiveId" clId="{085BE30C-2E70-4C9C-BA86-53E7050E969B}" dt="2022-03-09T21:48:25.045" v="986" actId="21"/>
          <ac:cxnSpMkLst>
            <pc:docMk/>
            <pc:sldMk cId="1701583711" sldId="262"/>
            <ac:cxnSpMk id="6" creationId="{B9BD7C92-2028-4D69-AC23-F91DEAB8A5BE}"/>
          </ac:cxnSpMkLst>
        </pc:cxnChg>
      </pc:sldChg>
      <pc:sldChg chg="addSp delSp modSp new mod setBg">
        <pc:chgData name="Romain Rousseau" userId="a146deae4be6d61b" providerId="LiveId" clId="{085BE30C-2E70-4C9C-BA86-53E7050E969B}" dt="2022-03-10T09:34:20.215" v="1118"/>
        <pc:sldMkLst>
          <pc:docMk/>
          <pc:sldMk cId="1230431354" sldId="263"/>
        </pc:sldMkLst>
        <pc:spChg chg="add del mod">
          <ac:chgData name="Romain Rousseau" userId="a146deae4be6d61b" providerId="LiveId" clId="{085BE30C-2E70-4C9C-BA86-53E7050E969B}" dt="2022-03-08T09:29:52.921" v="289" actId="21"/>
          <ac:spMkLst>
            <pc:docMk/>
            <pc:sldMk cId="1230431354" sldId="263"/>
            <ac:spMk id="4" creationId="{868527A6-157F-4CAB-9146-CE4CAFB3D563}"/>
          </ac:spMkLst>
        </pc:spChg>
        <pc:spChg chg="add mod">
          <ac:chgData name="Romain Rousseau" userId="a146deae4be6d61b" providerId="LiveId" clId="{085BE30C-2E70-4C9C-BA86-53E7050E969B}" dt="2022-03-08T09:30:23.253" v="310" actId="1076"/>
          <ac:spMkLst>
            <pc:docMk/>
            <pc:sldMk cId="1230431354" sldId="263"/>
            <ac:spMk id="9" creationId="{4871241C-B594-437B-B4D5-033B12307345}"/>
          </ac:spMkLst>
        </pc:spChg>
        <pc:spChg chg="add">
          <ac:chgData name="Romain Rousseau" userId="a146deae4be6d61b" providerId="LiveId" clId="{085BE30C-2E70-4C9C-BA86-53E7050E969B}" dt="2022-03-08T09:28:06.102" v="247" actId="26606"/>
          <ac:spMkLst>
            <pc:docMk/>
            <pc:sldMk cId="1230431354" sldId="263"/>
            <ac:spMk id="71" creationId="{547BBBDC-7066-4AF7-9C62-1803AB2F9BA7}"/>
          </ac:spMkLst>
        </pc:spChg>
        <pc:spChg chg="add">
          <ac:chgData name="Romain Rousseau" userId="a146deae4be6d61b" providerId="LiveId" clId="{085BE30C-2E70-4C9C-BA86-53E7050E969B}" dt="2022-03-08T09:28:06.102" v="247" actId="26606"/>
          <ac:spMkLst>
            <pc:docMk/>
            <pc:sldMk cId="1230431354" sldId="263"/>
            <ac:spMk id="73" creationId="{350FA329-CBE0-46FE-A19B-84D688DAD7BD}"/>
          </ac:spMkLst>
        </pc:spChg>
        <pc:picChg chg="add mod">
          <ac:chgData name="Romain Rousseau" userId="a146deae4be6d61b" providerId="LiveId" clId="{085BE30C-2E70-4C9C-BA86-53E7050E969B}" dt="2022-03-08T09:28:12.803" v="248" actId="27614"/>
          <ac:picMkLst>
            <pc:docMk/>
            <pc:sldMk cId="1230431354" sldId="263"/>
            <ac:picMk id="3" creationId="{596EA5F7-27D5-4845-B987-6BB3E2680841}"/>
          </ac:picMkLst>
        </pc:picChg>
        <pc:picChg chg="add mod">
          <ac:chgData name="Romain Rousseau" userId="a146deae4be6d61b" providerId="LiveId" clId="{085BE30C-2E70-4C9C-BA86-53E7050E969B}" dt="2022-03-10T09:34:20.215" v="1118"/>
          <ac:picMkLst>
            <pc:docMk/>
            <pc:sldMk cId="1230431354" sldId="263"/>
            <ac:picMk id="10" creationId="{9E3B2BDE-740A-4858-B842-D3D9D9FDFCF7}"/>
          </ac:picMkLst>
        </pc:picChg>
        <pc:picChg chg="add mod">
          <ac:chgData name="Romain Rousseau" userId="a146deae4be6d61b" providerId="LiveId" clId="{085BE30C-2E70-4C9C-BA86-53E7050E969B}" dt="2022-03-08T09:28:06.102" v="247" actId="26606"/>
          <ac:picMkLst>
            <pc:docMk/>
            <pc:sldMk cId="1230431354" sldId="263"/>
            <ac:picMk id="3074" creationId="{AB411DA8-3F7B-4329-AB55-4B472CE4F4EF}"/>
          </ac:picMkLst>
        </pc:picChg>
        <pc:cxnChg chg="add">
          <ac:chgData name="Romain Rousseau" userId="a146deae4be6d61b" providerId="LiveId" clId="{085BE30C-2E70-4C9C-BA86-53E7050E969B}" dt="2022-03-08T09:28:06.102" v="247" actId="26606"/>
          <ac:cxnSpMkLst>
            <pc:docMk/>
            <pc:sldMk cId="1230431354" sldId="263"/>
            <ac:cxnSpMk id="75" creationId="{A8FFEFAE-4471-4EAA-92D7-76C13B4D4513}"/>
          </ac:cxnSpMkLst>
        </pc:cxnChg>
      </pc:sldChg>
      <pc:sldChg chg="addSp delSp modSp new mod setBg">
        <pc:chgData name="Romain Rousseau" userId="a146deae4be6d61b" providerId="LiveId" clId="{085BE30C-2E70-4C9C-BA86-53E7050E969B}" dt="2022-03-10T09:34:23.992" v="1119"/>
        <pc:sldMkLst>
          <pc:docMk/>
          <pc:sldMk cId="1048307025" sldId="264"/>
        </pc:sldMkLst>
        <pc:spChg chg="add mod">
          <ac:chgData name="Romain Rousseau" userId="a146deae4be6d61b" providerId="LiveId" clId="{085BE30C-2E70-4C9C-BA86-53E7050E969B}" dt="2022-03-09T21:47:08.762" v="984" actId="403"/>
          <ac:spMkLst>
            <pc:docMk/>
            <pc:sldMk cId="1048307025" sldId="264"/>
            <ac:spMk id="4" creationId="{511A9064-5695-4290-9015-BA1E649E6A8B}"/>
          </ac:spMkLst>
        </pc:spChg>
        <pc:spChg chg="add">
          <ac:chgData name="Romain Rousseau" userId="a146deae4be6d61b" providerId="LiveId" clId="{085BE30C-2E70-4C9C-BA86-53E7050E969B}" dt="2022-03-09T21:46:24.288" v="973" actId="26606"/>
          <ac:spMkLst>
            <pc:docMk/>
            <pc:sldMk cId="1048307025" sldId="264"/>
            <ac:spMk id="81" creationId="{11981E7E-464F-4CF0-987D-9130AD24A9DC}"/>
          </ac:spMkLst>
        </pc:spChg>
        <pc:spChg chg="add">
          <ac:chgData name="Romain Rousseau" userId="a146deae4be6d61b" providerId="LiveId" clId="{085BE30C-2E70-4C9C-BA86-53E7050E969B}" dt="2022-03-09T21:46:24.288" v="973" actId="26606"/>
          <ac:spMkLst>
            <pc:docMk/>
            <pc:sldMk cId="1048307025" sldId="264"/>
            <ac:spMk id="83" creationId="{8697C4C9-55F8-41D9-B1D9-8974A126E445}"/>
          </ac:spMkLst>
        </pc:spChg>
        <pc:grpChg chg="add">
          <ac:chgData name="Romain Rousseau" userId="a146deae4be6d61b" providerId="LiveId" clId="{085BE30C-2E70-4C9C-BA86-53E7050E969B}" dt="2022-03-09T21:46:24.288" v="973" actId="26606"/>
          <ac:grpSpMkLst>
            <pc:docMk/>
            <pc:sldMk cId="1048307025" sldId="264"/>
            <ac:grpSpMk id="85" creationId="{416FBD05-EBFA-4124-9C07-4B8570C9C6D8}"/>
          </ac:grpSpMkLst>
        </pc:grpChg>
        <pc:picChg chg="add mod ord">
          <ac:chgData name="Romain Rousseau" userId="a146deae4be6d61b" providerId="LiveId" clId="{085BE30C-2E70-4C9C-BA86-53E7050E969B}" dt="2022-03-09T21:46:24.288" v="973" actId="26606"/>
          <ac:picMkLst>
            <pc:docMk/>
            <pc:sldMk cId="1048307025" sldId="264"/>
            <ac:picMk id="3" creationId="{187646A6-9FD7-4D15-99E1-7B7F3D350861}"/>
          </ac:picMkLst>
        </pc:picChg>
        <pc:picChg chg="add mod">
          <ac:chgData name="Romain Rousseau" userId="a146deae4be6d61b" providerId="LiveId" clId="{085BE30C-2E70-4C9C-BA86-53E7050E969B}" dt="2022-03-10T09:34:23.992" v="1119"/>
          <ac:picMkLst>
            <pc:docMk/>
            <pc:sldMk cId="1048307025" sldId="264"/>
            <ac:picMk id="18" creationId="{C1673753-5071-45DC-A645-F59A4505E2C9}"/>
          </ac:picMkLst>
        </pc:picChg>
        <pc:picChg chg="add del mod">
          <ac:chgData name="Romain Rousseau" userId="a146deae4be6d61b" providerId="LiveId" clId="{085BE30C-2E70-4C9C-BA86-53E7050E969B}" dt="2022-03-09T09:46:18.240" v="373" actId="21"/>
          <ac:picMkLst>
            <pc:docMk/>
            <pc:sldMk cId="1048307025" sldId="264"/>
            <ac:picMk id="1026" creationId="{475D4E85-02D3-4CEF-8B51-9603D82486C0}"/>
          </ac:picMkLst>
        </pc:picChg>
        <pc:picChg chg="add mod">
          <ac:chgData name="Romain Rousseau" userId="a146deae4be6d61b" providerId="LiveId" clId="{085BE30C-2E70-4C9C-BA86-53E7050E969B}" dt="2022-03-09T21:46:24.288" v="973" actId="26606"/>
          <ac:picMkLst>
            <pc:docMk/>
            <pc:sldMk cId="1048307025" sldId="264"/>
            <ac:picMk id="2050" creationId="{A991CCF2-9B52-4E04-884F-4B420BD8C1DD}"/>
          </ac:picMkLst>
        </pc:picChg>
        <pc:cxnChg chg="add">
          <ac:chgData name="Romain Rousseau" userId="a146deae4be6d61b" providerId="LiveId" clId="{085BE30C-2E70-4C9C-BA86-53E7050E969B}" dt="2022-03-09T21:46:24.288" v="973" actId="26606"/>
          <ac:cxnSpMkLst>
            <pc:docMk/>
            <pc:sldMk cId="1048307025" sldId="264"/>
            <ac:cxnSpMk id="71" creationId="{DD6CFB6C-6ECB-4250-B68E-01966297A513}"/>
          </ac:cxnSpMkLst>
        </pc:cxnChg>
        <pc:cxnChg chg="add">
          <ac:chgData name="Romain Rousseau" userId="a146deae4be6d61b" providerId="LiveId" clId="{085BE30C-2E70-4C9C-BA86-53E7050E969B}" dt="2022-03-09T21:46:24.288" v="973" actId="26606"/>
          <ac:cxnSpMkLst>
            <pc:docMk/>
            <pc:sldMk cId="1048307025" sldId="264"/>
            <ac:cxnSpMk id="73" creationId="{B8359141-C085-46E4-B4EC-42F9599BA7D2}"/>
          </ac:cxnSpMkLst>
        </pc:cxnChg>
        <pc:cxnChg chg="add">
          <ac:chgData name="Romain Rousseau" userId="a146deae4be6d61b" providerId="LiveId" clId="{085BE30C-2E70-4C9C-BA86-53E7050E969B}" dt="2022-03-09T21:46:24.288" v="973" actId="26606"/>
          <ac:cxnSpMkLst>
            <pc:docMk/>
            <pc:sldMk cId="1048307025" sldId="264"/>
            <ac:cxnSpMk id="75" creationId="{FA903156-0F0C-44A5-9019-0CAF51EB494A}"/>
          </ac:cxnSpMkLst>
        </pc:cxnChg>
        <pc:cxnChg chg="add">
          <ac:chgData name="Romain Rousseau" userId="a146deae4be6d61b" providerId="LiveId" clId="{085BE30C-2E70-4C9C-BA86-53E7050E969B}" dt="2022-03-09T21:46:24.288" v="973" actId="26606"/>
          <ac:cxnSpMkLst>
            <pc:docMk/>
            <pc:sldMk cId="1048307025" sldId="264"/>
            <ac:cxnSpMk id="77" creationId="{66E5E851-3725-463F-9451-2FFEF5D3E089}"/>
          </ac:cxnSpMkLst>
        </pc:cxnChg>
        <pc:cxnChg chg="add">
          <ac:chgData name="Romain Rousseau" userId="a146deae4be6d61b" providerId="LiveId" clId="{085BE30C-2E70-4C9C-BA86-53E7050E969B}" dt="2022-03-09T21:46:24.288" v="973" actId="26606"/>
          <ac:cxnSpMkLst>
            <pc:docMk/>
            <pc:sldMk cId="1048307025" sldId="264"/>
            <ac:cxnSpMk id="79" creationId="{94209D59-6810-40C2-B8D6-6DACF8A06143}"/>
          </ac:cxnSpMkLst>
        </pc:cxnChg>
      </pc:sldChg>
      <pc:sldChg chg="addSp delSp modSp new del mod setBg setClrOvrMap">
        <pc:chgData name="Romain Rousseau" userId="a146deae4be6d61b" providerId="LiveId" clId="{085BE30C-2E70-4C9C-BA86-53E7050E969B}" dt="2022-03-09T21:32:52.479" v="851" actId="2696"/>
        <pc:sldMkLst>
          <pc:docMk/>
          <pc:sldMk cId="211296635" sldId="265"/>
        </pc:sldMkLst>
        <pc:spChg chg="add del">
          <ac:chgData name="Romain Rousseau" userId="a146deae4be6d61b" providerId="LiveId" clId="{085BE30C-2E70-4C9C-BA86-53E7050E969B}" dt="2022-03-09T09:41:03.649" v="336" actId="26606"/>
          <ac:spMkLst>
            <pc:docMk/>
            <pc:sldMk cId="211296635" sldId="265"/>
            <ac:spMk id="71" creationId="{391F240E-99C9-4C6A-BD0A-15F9E69F337F}"/>
          </ac:spMkLst>
        </pc:spChg>
        <pc:spChg chg="add del">
          <ac:chgData name="Romain Rousseau" userId="a146deae4be6d61b" providerId="LiveId" clId="{085BE30C-2E70-4C9C-BA86-53E7050E969B}" dt="2022-03-09T09:41:03.649" v="336" actId="26606"/>
          <ac:spMkLst>
            <pc:docMk/>
            <pc:sldMk cId="211296635" sldId="265"/>
            <ac:spMk id="73" creationId="{9C8424AD-EE61-4FBC-ABA0-36E67508F2D0}"/>
          </ac:spMkLst>
        </pc:spChg>
        <pc:spChg chg="add del">
          <ac:chgData name="Romain Rousseau" userId="a146deae4be6d61b" providerId="LiveId" clId="{085BE30C-2E70-4C9C-BA86-53E7050E969B}" dt="2022-03-09T09:43:58.703" v="366" actId="26606"/>
          <ac:spMkLst>
            <pc:docMk/>
            <pc:sldMk cId="211296635" sldId="265"/>
            <ac:spMk id="75" creationId="{9E4C5EB2-3FA5-44DF-B40D-868E3D83D9FD}"/>
          </ac:spMkLst>
        </pc:spChg>
        <pc:spChg chg="add del">
          <ac:chgData name="Romain Rousseau" userId="a146deae4be6d61b" providerId="LiveId" clId="{085BE30C-2E70-4C9C-BA86-53E7050E969B}" dt="2022-03-09T09:43:58.703" v="366" actId="26606"/>
          <ac:spMkLst>
            <pc:docMk/>
            <pc:sldMk cId="211296635" sldId="265"/>
            <ac:spMk id="77" creationId="{AEE6ED5F-8737-437A-8898-C1673C0A129F}"/>
          </ac:spMkLst>
        </pc:spChg>
        <pc:spChg chg="add del">
          <ac:chgData name="Romain Rousseau" userId="a146deae4be6d61b" providerId="LiveId" clId="{085BE30C-2E70-4C9C-BA86-53E7050E969B}" dt="2022-03-09T09:43:58.703" v="366" actId="26606"/>
          <ac:spMkLst>
            <pc:docMk/>
            <pc:sldMk cId="211296635" sldId="265"/>
            <ac:spMk id="2054" creationId="{387AA259-1AE3-4910-A682-AB1250E75DB9}"/>
          </ac:spMkLst>
        </pc:spChg>
        <pc:spChg chg="add">
          <ac:chgData name="Romain Rousseau" userId="a146deae4be6d61b" providerId="LiveId" clId="{085BE30C-2E70-4C9C-BA86-53E7050E969B}" dt="2022-03-09T09:45:04.422" v="370" actId="26606"/>
          <ac:spMkLst>
            <pc:docMk/>
            <pc:sldMk cId="211296635" sldId="265"/>
            <ac:spMk id="2055" creationId="{547BBBDC-7066-4AF7-9C62-1803AB2F9BA7}"/>
          </ac:spMkLst>
        </pc:spChg>
        <pc:spChg chg="add">
          <ac:chgData name="Romain Rousseau" userId="a146deae4be6d61b" providerId="LiveId" clId="{085BE30C-2E70-4C9C-BA86-53E7050E969B}" dt="2022-03-09T09:45:04.422" v="370" actId="26606"/>
          <ac:spMkLst>
            <pc:docMk/>
            <pc:sldMk cId="211296635" sldId="265"/>
            <ac:spMk id="2056" creationId="{350FA329-CBE0-46FE-A19B-84D688DAD7BD}"/>
          </ac:spMkLst>
        </pc:spChg>
        <pc:picChg chg="add mod ord">
          <ac:chgData name="Romain Rousseau" userId="a146deae4be6d61b" providerId="LiveId" clId="{085BE30C-2E70-4C9C-BA86-53E7050E969B}" dt="2022-03-09T09:45:04.422" v="370" actId="26606"/>
          <ac:picMkLst>
            <pc:docMk/>
            <pc:sldMk cId="211296635" sldId="265"/>
            <ac:picMk id="2050" creationId="{155C04B2-71B1-4E56-8088-25939587F0B4}"/>
          </ac:picMkLst>
        </pc:picChg>
        <pc:picChg chg="add del mod">
          <ac:chgData name="Romain Rousseau" userId="a146deae4be6d61b" providerId="LiveId" clId="{085BE30C-2E70-4C9C-BA86-53E7050E969B}" dt="2022-03-09T16:06:52.634" v="753" actId="21"/>
          <ac:picMkLst>
            <pc:docMk/>
            <pc:sldMk cId="211296635" sldId="265"/>
            <ac:picMk id="2052" creationId="{BF70DED5-15B8-402C-BFF9-6B5479646E59}"/>
          </ac:picMkLst>
        </pc:picChg>
        <pc:cxnChg chg="add">
          <ac:chgData name="Romain Rousseau" userId="a146deae4be6d61b" providerId="LiveId" clId="{085BE30C-2E70-4C9C-BA86-53E7050E969B}" dt="2022-03-09T09:45:04.422" v="370" actId="26606"/>
          <ac:cxnSpMkLst>
            <pc:docMk/>
            <pc:sldMk cId="211296635" sldId="265"/>
            <ac:cxnSpMk id="2057" creationId="{A8FFEFAE-4471-4EAA-92D7-76C13B4D4513}"/>
          </ac:cxnSpMkLst>
        </pc:cxnChg>
      </pc:sldChg>
      <pc:sldChg chg="addSp delSp modSp new del mod ord">
        <pc:chgData name="Romain Rousseau" userId="a146deae4be6d61b" providerId="LiveId" clId="{085BE30C-2E70-4C9C-BA86-53E7050E969B}" dt="2022-03-09T21:30:37.575" v="754" actId="2696"/>
        <pc:sldMkLst>
          <pc:docMk/>
          <pc:sldMk cId="4096294515" sldId="266"/>
        </pc:sldMkLst>
        <pc:spChg chg="add mod">
          <ac:chgData name="Romain Rousseau" userId="a146deae4be6d61b" providerId="LiveId" clId="{085BE30C-2E70-4C9C-BA86-53E7050E969B}" dt="2022-03-09T09:52:49.149" v="489" actId="1076"/>
          <ac:spMkLst>
            <pc:docMk/>
            <pc:sldMk cId="4096294515" sldId="266"/>
            <ac:spMk id="2" creationId="{F344BB3A-9C8A-4F06-86C5-C2810BF035A5}"/>
          </ac:spMkLst>
        </pc:spChg>
        <pc:picChg chg="add del mod">
          <ac:chgData name="Romain Rousseau" userId="a146deae4be6d61b" providerId="LiveId" clId="{085BE30C-2E70-4C9C-BA86-53E7050E969B}" dt="2022-03-09T09:51:02.194" v="382" actId="21"/>
          <ac:picMkLst>
            <pc:docMk/>
            <pc:sldMk cId="4096294515" sldId="266"/>
            <ac:picMk id="3" creationId="{976DF739-4C2B-462F-B7B3-130D17845DC6}"/>
          </ac:picMkLst>
        </pc:picChg>
        <pc:picChg chg="add mod">
          <ac:chgData name="Romain Rousseau" userId="a146deae4be6d61b" providerId="LiveId" clId="{085BE30C-2E70-4C9C-BA86-53E7050E969B}" dt="2022-03-09T09:52:53.583" v="490" actId="1076"/>
          <ac:picMkLst>
            <pc:docMk/>
            <pc:sldMk cId="4096294515" sldId="266"/>
            <ac:picMk id="3074" creationId="{3B812E9B-D29A-4F29-9597-1B58FB414D90}"/>
          </ac:picMkLst>
        </pc:picChg>
        <pc:inkChg chg="add del">
          <ac:chgData name="Romain Rousseau" userId="a146deae4be6d61b" providerId="LiveId" clId="{085BE30C-2E70-4C9C-BA86-53E7050E969B}" dt="2022-03-09T09:54:26.268" v="492" actId="9405"/>
          <ac:inkMkLst>
            <pc:docMk/>
            <pc:sldMk cId="4096294515" sldId="266"/>
            <ac:inkMk id="4" creationId="{416F16B8-0705-4F05-9D65-667344D7D4D6}"/>
          </ac:inkMkLst>
        </pc:inkChg>
        <pc:inkChg chg="add del">
          <ac:chgData name="Romain Rousseau" userId="a146deae4be6d61b" providerId="LiveId" clId="{085BE30C-2E70-4C9C-BA86-53E7050E969B}" dt="2022-03-09T09:54:31.305" v="494" actId="9405"/>
          <ac:inkMkLst>
            <pc:docMk/>
            <pc:sldMk cId="4096294515" sldId="266"/>
            <ac:inkMk id="5" creationId="{9E4D93F2-99E4-44EF-BA34-79999DE6B1A3}"/>
          </ac:inkMkLst>
        </pc:inkChg>
        <pc:inkChg chg="add del">
          <ac:chgData name="Romain Rousseau" userId="a146deae4be6d61b" providerId="LiveId" clId="{085BE30C-2E70-4C9C-BA86-53E7050E969B}" dt="2022-03-09T09:54:37.603" v="496" actId="9405"/>
          <ac:inkMkLst>
            <pc:docMk/>
            <pc:sldMk cId="4096294515" sldId="266"/>
            <ac:inkMk id="6" creationId="{65D87DE9-696D-4F05-B670-981C23D56A00}"/>
          </ac:inkMkLst>
        </pc:inkChg>
        <pc:inkChg chg="add del">
          <ac:chgData name="Romain Rousseau" userId="a146deae4be6d61b" providerId="LiveId" clId="{085BE30C-2E70-4C9C-BA86-53E7050E969B}" dt="2022-03-09T09:54:44.231" v="498" actId="9405"/>
          <ac:inkMkLst>
            <pc:docMk/>
            <pc:sldMk cId="4096294515" sldId="266"/>
            <ac:inkMk id="7" creationId="{DD64F066-BAEC-46DE-A095-37DB14196FA5}"/>
          </ac:inkMkLst>
        </pc:inkChg>
        <pc:inkChg chg="add">
          <ac:chgData name="Romain Rousseau" userId="a146deae4be6d61b" providerId="LiveId" clId="{085BE30C-2E70-4C9C-BA86-53E7050E969B}" dt="2022-03-09T09:54:50.314" v="499" actId="9405"/>
          <ac:inkMkLst>
            <pc:docMk/>
            <pc:sldMk cId="4096294515" sldId="266"/>
            <ac:inkMk id="8" creationId="{2FFDC403-A25F-494D-84DB-82728FD12441}"/>
          </ac:inkMkLst>
        </pc:inkChg>
      </pc:sldChg>
      <pc:sldChg chg="addSp modSp new mod">
        <pc:chgData name="Romain Rousseau" userId="a146deae4be6d61b" providerId="LiveId" clId="{085BE30C-2E70-4C9C-BA86-53E7050E969B}" dt="2022-03-10T09:35:14.785" v="1121"/>
        <pc:sldMkLst>
          <pc:docMk/>
          <pc:sldMk cId="1292987183" sldId="267"/>
        </pc:sldMkLst>
        <pc:spChg chg="add mod">
          <ac:chgData name="Romain Rousseau" userId="a146deae4be6d61b" providerId="LiveId" clId="{085BE30C-2E70-4C9C-BA86-53E7050E969B}" dt="2022-03-09T15:24:16.798" v="750" actId="20577"/>
          <ac:spMkLst>
            <pc:docMk/>
            <pc:sldMk cId="1292987183" sldId="267"/>
            <ac:spMk id="4" creationId="{DD479A3F-02D6-4E77-9E73-237676EE4C2B}"/>
          </ac:spMkLst>
        </pc:spChg>
        <pc:picChg chg="add mod ord">
          <ac:chgData name="Romain Rousseau" userId="a146deae4be6d61b" providerId="LiveId" clId="{085BE30C-2E70-4C9C-BA86-53E7050E969B}" dt="2022-03-09T15:24:26.898" v="752" actId="1036"/>
          <ac:picMkLst>
            <pc:docMk/>
            <pc:sldMk cId="1292987183" sldId="267"/>
            <ac:picMk id="3" creationId="{0F06A3DA-B512-4450-92AD-2765D0865F4E}"/>
          </ac:picMkLst>
        </pc:picChg>
        <pc:picChg chg="add mod">
          <ac:chgData name="Romain Rousseau" userId="a146deae4be6d61b" providerId="LiveId" clId="{085BE30C-2E70-4C9C-BA86-53E7050E969B}" dt="2022-03-10T09:35:14.785" v="1121"/>
          <ac:picMkLst>
            <pc:docMk/>
            <pc:sldMk cId="1292987183" sldId="267"/>
            <ac:picMk id="5" creationId="{5DAB2A28-344F-4F97-A50E-271773B700C0}"/>
          </ac:picMkLst>
        </pc:picChg>
        <pc:picChg chg="add mod">
          <ac:chgData name="Romain Rousseau" userId="a146deae4be6d61b" providerId="LiveId" clId="{085BE30C-2E70-4C9C-BA86-53E7050E969B}" dt="2022-03-09T10:06:48.150" v="513" actId="1076"/>
          <ac:picMkLst>
            <pc:docMk/>
            <pc:sldMk cId="1292987183" sldId="267"/>
            <ac:picMk id="4098" creationId="{9F586058-D699-4D10-8D8F-F858A6A7250E}"/>
          </ac:picMkLst>
        </pc:picChg>
      </pc:sldChg>
      <pc:sldChg chg="addSp delSp modSp new mod">
        <pc:chgData name="Romain Rousseau" userId="a146deae4be6d61b" providerId="LiveId" clId="{085BE30C-2E70-4C9C-BA86-53E7050E969B}" dt="2022-03-10T09:35:21.265" v="1122"/>
        <pc:sldMkLst>
          <pc:docMk/>
          <pc:sldMk cId="294874669" sldId="268"/>
        </pc:sldMkLst>
        <pc:spChg chg="add mod">
          <ac:chgData name="Romain Rousseau" userId="a146deae4be6d61b" providerId="LiveId" clId="{085BE30C-2E70-4C9C-BA86-53E7050E969B}" dt="2022-03-09T10:12:24.452" v="595" actId="1076"/>
          <ac:spMkLst>
            <pc:docMk/>
            <pc:sldMk cId="294874669" sldId="268"/>
            <ac:spMk id="4" creationId="{7F3F5D30-94A9-43DA-A150-E88C3422E23E}"/>
          </ac:spMkLst>
        </pc:spChg>
        <pc:spChg chg="add mod">
          <ac:chgData name="Romain Rousseau" userId="a146deae4be6d61b" providerId="LiveId" clId="{085BE30C-2E70-4C9C-BA86-53E7050E969B}" dt="2022-03-09T10:16:53.665" v="630" actId="1076"/>
          <ac:spMkLst>
            <pc:docMk/>
            <pc:sldMk cId="294874669" sldId="268"/>
            <ac:spMk id="7" creationId="{AB39D742-B260-41F1-BDD9-03C48860F3CE}"/>
          </ac:spMkLst>
        </pc:spChg>
        <pc:picChg chg="add del mod modCrop">
          <ac:chgData name="Romain Rousseau" userId="a146deae4be6d61b" providerId="LiveId" clId="{085BE30C-2E70-4C9C-BA86-53E7050E969B}" dt="2022-03-09T10:13:06.702" v="598" actId="21"/>
          <ac:picMkLst>
            <pc:docMk/>
            <pc:sldMk cId="294874669" sldId="268"/>
            <ac:picMk id="3" creationId="{F798D989-11A3-4DA2-901D-0E98A3C0D594}"/>
          </ac:picMkLst>
        </pc:picChg>
        <pc:picChg chg="add mod">
          <ac:chgData name="Romain Rousseau" userId="a146deae4be6d61b" providerId="LiveId" clId="{085BE30C-2E70-4C9C-BA86-53E7050E969B}" dt="2022-03-09T10:12:30.797" v="596" actId="1076"/>
          <ac:picMkLst>
            <pc:docMk/>
            <pc:sldMk cId="294874669" sldId="268"/>
            <ac:picMk id="6" creationId="{A90F1575-0E8D-4743-82D0-60DC0164639A}"/>
          </ac:picMkLst>
        </pc:picChg>
        <pc:picChg chg="add mod">
          <ac:chgData name="Romain Rousseau" userId="a146deae4be6d61b" providerId="LiveId" clId="{085BE30C-2E70-4C9C-BA86-53E7050E969B}" dt="2022-03-09T10:13:39.762" v="603" actId="1076"/>
          <ac:picMkLst>
            <pc:docMk/>
            <pc:sldMk cId="294874669" sldId="268"/>
            <ac:picMk id="8" creationId="{9F225C4B-0D5D-4EF4-B8D3-F0F5DA218E0B}"/>
          </ac:picMkLst>
        </pc:picChg>
        <pc:picChg chg="add mod">
          <ac:chgData name="Romain Rousseau" userId="a146deae4be6d61b" providerId="LiveId" clId="{085BE30C-2E70-4C9C-BA86-53E7050E969B}" dt="2022-03-10T09:35:21.265" v="1122"/>
          <ac:picMkLst>
            <pc:docMk/>
            <pc:sldMk cId="294874669" sldId="268"/>
            <ac:picMk id="9" creationId="{58AD3E18-BE03-49A7-94FD-8D732400D856}"/>
          </ac:picMkLst>
        </pc:picChg>
        <pc:picChg chg="add del">
          <ac:chgData name="Romain Rousseau" userId="a146deae4be6d61b" providerId="LiveId" clId="{085BE30C-2E70-4C9C-BA86-53E7050E969B}" dt="2022-03-09T10:09:33.681" v="549"/>
          <ac:picMkLst>
            <pc:docMk/>
            <pc:sldMk cId="294874669" sldId="268"/>
            <ac:picMk id="5122" creationId="{6A4C4BA1-3AAD-4EDB-8D4E-F10DE08FE790}"/>
          </ac:picMkLst>
        </pc:picChg>
        <pc:picChg chg="add mod">
          <ac:chgData name="Romain Rousseau" userId="a146deae4be6d61b" providerId="LiveId" clId="{085BE30C-2E70-4C9C-BA86-53E7050E969B}" dt="2022-03-09T10:29:00.037" v="716" actId="1076"/>
          <ac:picMkLst>
            <pc:docMk/>
            <pc:sldMk cId="294874669" sldId="268"/>
            <ac:picMk id="5124" creationId="{39F1B4CE-A628-4723-8252-25725341B97A}"/>
          </ac:picMkLst>
        </pc:picChg>
      </pc:sldChg>
      <pc:sldChg chg="addSp modSp new mod">
        <pc:chgData name="Romain Rousseau" userId="a146deae4be6d61b" providerId="LiveId" clId="{085BE30C-2E70-4C9C-BA86-53E7050E969B}" dt="2022-03-10T09:35:26.825" v="1123"/>
        <pc:sldMkLst>
          <pc:docMk/>
          <pc:sldMk cId="3132518313" sldId="269"/>
        </pc:sldMkLst>
        <pc:spChg chg="add mod">
          <ac:chgData name="Romain Rousseau" userId="a146deae4be6d61b" providerId="LiveId" clId="{085BE30C-2E70-4C9C-BA86-53E7050E969B}" dt="2022-03-09T10:18:12.553" v="651" actId="1076"/>
          <ac:spMkLst>
            <pc:docMk/>
            <pc:sldMk cId="3132518313" sldId="269"/>
            <ac:spMk id="3" creationId="{CE47E974-0D8E-4621-B241-C4173BD20754}"/>
          </ac:spMkLst>
        </pc:spChg>
        <pc:picChg chg="add mod">
          <ac:chgData name="Romain Rousseau" userId="a146deae4be6d61b" providerId="LiveId" clId="{085BE30C-2E70-4C9C-BA86-53E7050E969B}" dt="2022-03-09T10:13:09.780" v="599"/>
          <ac:picMkLst>
            <pc:docMk/>
            <pc:sldMk cId="3132518313" sldId="269"/>
            <ac:picMk id="2" creationId="{356BA938-9B08-4DD8-89D0-12451D155ABE}"/>
          </ac:picMkLst>
        </pc:picChg>
        <pc:picChg chg="add mod">
          <ac:chgData name="Romain Rousseau" userId="a146deae4be6d61b" providerId="LiveId" clId="{085BE30C-2E70-4C9C-BA86-53E7050E969B}" dt="2022-03-10T09:35:26.825" v="1123"/>
          <ac:picMkLst>
            <pc:docMk/>
            <pc:sldMk cId="3132518313" sldId="269"/>
            <ac:picMk id="4" creationId="{33B5453C-D186-4C69-BB97-E55A22FF3B03}"/>
          </ac:picMkLst>
        </pc:picChg>
      </pc:sldChg>
      <pc:sldChg chg="addSp delSp modSp new mod">
        <pc:chgData name="Romain Rousseau" userId="a146deae4be6d61b" providerId="LiveId" clId="{085BE30C-2E70-4C9C-BA86-53E7050E969B}" dt="2022-03-10T09:35:31.653" v="1124"/>
        <pc:sldMkLst>
          <pc:docMk/>
          <pc:sldMk cId="2543030086" sldId="270"/>
        </pc:sldMkLst>
        <pc:picChg chg="add mod">
          <ac:chgData name="Romain Rousseau" userId="a146deae4be6d61b" providerId="LiveId" clId="{085BE30C-2E70-4C9C-BA86-53E7050E969B}" dt="2022-03-09T10:24:26.562" v="693" actId="1076"/>
          <ac:picMkLst>
            <pc:docMk/>
            <pc:sldMk cId="2543030086" sldId="270"/>
            <ac:picMk id="3" creationId="{FF88EDE8-5936-4F63-8583-35BBE18ACA8A}"/>
          </ac:picMkLst>
        </pc:picChg>
        <pc:picChg chg="add mod">
          <ac:chgData name="Romain Rousseau" userId="a146deae4be6d61b" providerId="LiveId" clId="{085BE30C-2E70-4C9C-BA86-53E7050E969B}" dt="2022-03-09T10:24:30.268" v="694" actId="1076"/>
          <ac:picMkLst>
            <pc:docMk/>
            <pc:sldMk cId="2543030086" sldId="270"/>
            <ac:picMk id="4" creationId="{8BF2A113-FCBA-44BD-8AB5-859B76489B30}"/>
          </ac:picMkLst>
        </pc:picChg>
        <pc:picChg chg="add mod">
          <ac:chgData name="Romain Rousseau" userId="a146deae4be6d61b" providerId="LiveId" clId="{085BE30C-2E70-4C9C-BA86-53E7050E969B}" dt="2022-03-10T09:35:31.653" v="1124"/>
          <ac:picMkLst>
            <pc:docMk/>
            <pc:sldMk cId="2543030086" sldId="270"/>
            <ac:picMk id="5" creationId="{3E5937FA-BA2C-4AEC-9577-C263148B46DB}"/>
          </ac:picMkLst>
        </pc:picChg>
        <pc:picChg chg="add del mod modCrop">
          <ac:chgData name="Romain Rousseau" userId="a146deae4be6d61b" providerId="LiveId" clId="{085BE30C-2E70-4C9C-BA86-53E7050E969B}" dt="2022-03-09T10:23:48.917" v="687" actId="21"/>
          <ac:picMkLst>
            <pc:docMk/>
            <pc:sldMk cId="2543030086" sldId="270"/>
            <ac:picMk id="6" creationId="{B1C1A362-F9B2-40EC-8CB3-5E8CCB2C5AAD}"/>
          </ac:picMkLst>
        </pc:picChg>
        <pc:picChg chg="add del mod">
          <ac:chgData name="Romain Rousseau" userId="a146deae4be6d61b" providerId="LiveId" clId="{085BE30C-2E70-4C9C-BA86-53E7050E969B}" dt="2022-03-09T10:24:00.241" v="689" actId="21"/>
          <ac:picMkLst>
            <pc:docMk/>
            <pc:sldMk cId="2543030086" sldId="270"/>
            <ac:picMk id="7170" creationId="{D6250F74-EDF9-4514-AB6E-03D0718BBFF2}"/>
          </ac:picMkLst>
        </pc:picChg>
      </pc:sldChg>
      <pc:sldChg chg="addSp delSp modSp new mod">
        <pc:chgData name="Romain Rousseau" userId="a146deae4be6d61b" providerId="LiveId" clId="{085BE30C-2E70-4C9C-BA86-53E7050E969B}" dt="2022-03-10T09:35:36.300" v="1125"/>
        <pc:sldMkLst>
          <pc:docMk/>
          <pc:sldMk cId="923436841" sldId="271"/>
        </pc:sldMkLst>
        <pc:picChg chg="add del mod">
          <ac:chgData name="Romain Rousseau" userId="a146deae4be6d61b" providerId="LiveId" clId="{085BE30C-2E70-4C9C-BA86-53E7050E969B}" dt="2022-03-09T10:24:52.388" v="704" actId="21"/>
          <ac:picMkLst>
            <pc:docMk/>
            <pc:sldMk cId="923436841" sldId="271"/>
            <ac:picMk id="2" creationId="{EC24039F-4A27-4EA6-8741-A294298F64F7}"/>
          </ac:picMkLst>
        </pc:picChg>
        <pc:picChg chg="add mod">
          <ac:chgData name="Romain Rousseau" userId="a146deae4be6d61b" providerId="LiveId" clId="{085BE30C-2E70-4C9C-BA86-53E7050E969B}" dt="2022-03-09T10:24:50.257" v="703" actId="1076"/>
          <ac:picMkLst>
            <pc:docMk/>
            <pc:sldMk cId="923436841" sldId="271"/>
            <ac:picMk id="3" creationId="{FCEBA343-95C1-4643-A3FD-366CEB3BC1FB}"/>
          </ac:picMkLst>
        </pc:picChg>
        <pc:picChg chg="add mod">
          <ac:chgData name="Romain Rousseau" userId="a146deae4be6d61b" providerId="LiveId" clId="{085BE30C-2E70-4C9C-BA86-53E7050E969B}" dt="2022-03-10T09:35:36.300" v="1125"/>
          <ac:picMkLst>
            <pc:docMk/>
            <pc:sldMk cId="923436841" sldId="271"/>
            <ac:picMk id="4" creationId="{56EF4F23-CFED-457A-A0EE-90E35F27455B}"/>
          </ac:picMkLst>
        </pc:picChg>
        <pc:picChg chg="add mod">
          <ac:chgData name="Romain Rousseau" userId="a146deae4be6d61b" providerId="LiveId" clId="{085BE30C-2E70-4C9C-BA86-53E7050E969B}" dt="2022-03-09T10:28:28.493" v="712" actId="1076"/>
          <ac:picMkLst>
            <pc:docMk/>
            <pc:sldMk cId="923436841" sldId="271"/>
            <ac:picMk id="5" creationId="{47C19DB2-E1FB-45B1-B9A7-6995D3E8C039}"/>
          </ac:picMkLst>
        </pc:picChg>
        <pc:picChg chg="add del mod">
          <ac:chgData name="Romain Rousseau" userId="a146deae4be6d61b" providerId="LiveId" clId="{085BE30C-2E70-4C9C-BA86-53E7050E969B}" dt="2022-03-09T10:27:36.858" v="710"/>
          <ac:picMkLst>
            <pc:docMk/>
            <pc:sldMk cId="923436841" sldId="271"/>
            <ac:picMk id="8194" creationId="{42E74E64-6CF5-441D-AC7C-4DEA066C5DB3}"/>
          </ac:picMkLst>
        </pc:picChg>
      </pc:sldChg>
      <pc:sldChg chg="addSp modSp new mod ord">
        <pc:chgData name="Romain Rousseau" userId="a146deae4be6d61b" providerId="LiveId" clId="{085BE30C-2E70-4C9C-BA86-53E7050E969B}" dt="2022-03-10T09:36:26.253" v="1126"/>
        <pc:sldMkLst>
          <pc:docMk/>
          <pc:sldMk cId="3021936051" sldId="272"/>
        </pc:sldMkLst>
        <pc:spChg chg="add mod">
          <ac:chgData name="Romain Rousseau" userId="a146deae4be6d61b" providerId="LiveId" clId="{085BE30C-2E70-4C9C-BA86-53E7050E969B}" dt="2022-03-09T10:29:16.931" v="718"/>
          <ac:spMkLst>
            <pc:docMk/>
            <pc:sldMk cId="3021936051" sldId="272"/>
            <ac:spMk id="3" creationId="{9210B8DB-7180-4F93-9A41-1D4A4C925B54}"/>
          </ac:spMkLst>
        </pc:spChg>
        <pc:picChg chg="add mod">
          <ac:chgData name="Romain Rousseau" userId="a146deae4be6d61b" providerId="LiveId" clId="{085BE30C-2E70-4C9C-BA86-53E7050E969B}" dt="2022-03-09T10:29:37.053" v="723" actId="1076"/>
          <ac:picMkLst>
            <pc:docMk/>
            <pc:sldMk cId="3021936051" sldId="272"/>
            <ac:picMk id="2" creationId="{2AAC0D27-4587-4330-B7E0-0D2B995A5246}"/>
          </ac:picMkLst>
        </pc:picChg>
        <pc:picChg chg="add mod">
          <ac:chgData name="Romain Rousseau" userId="a146deae4be6d61b" providerId="LiveId" clId="{085BE30C-2E70-4C9C-BA86-53E7050E969B}" dt="2022-03-09T10:29:33.740" v="722" actId="1076"/>
          <ac:picMkLst>
            <pc:docMk/>
            <pc:sldMk cId="3021936051" sldId="272"/>
            <ac:picMk id="4" creationId="{85E1327B-9136-42E9-B736-8408EE23A973}"/>
          </ac:picMkLst>
        </pc:picChg>
        <pc:picChg chg="add mod modCrop">
          <ac:chgData name="Romain Rousseau" userId="a146deae4be6d61b" providerId="LiveId" clId="{085BE30C-2E70-4C9C-BA86-53E7050E969B}" dt="2022-03-09T10:30:29.106" v="731" actId="1076"/>
          <ac:picMkLst>
            <pc:docMk/>
            <pc:sldMk cId="3021936051" sldId="272"/>
            <ac:picMk id="6" creationId="{1D5DFEE5-6A06-44C1-989A-69912A273046}"/>
          </ac:picMkLst>
        </pc:picChg>
        <pc:picChg chg="add mod">
          <ac:chgData name="Romain Rousseau" userId="a146deae4be6d61b" providerId="LiveId" clId="{085BE30C-2E70-4C9C-BA86-53E7050E969B}" dt="2022-03-10T09:36:26.253" v="1126"/>
          <ac:picMkLst>
            <pc:docMk/>
            <pc:sldMk cId="3021936051" sldId="272"/>
            <ac:picMk id="7" creationId="{936B5DE5-5D81-4FB6-94AF-A95E2DE5A599}"/>
          </ac:picMkLst>
        </pc:picChg>
      </pc:sldChg>
      <pc:sldChg chg="addSp modSp new mod">
        <pc:chgData name="Romain Rousseau" userId="a146deae4be6d61b" providerId="LiveId" clId="{085BE30C-2E70-4C9C-BA86-53E7050E969B}" dt="2022-03-10T09:34:29.234" v="1120"/>
        <pc:sldMkLst>
          <pc:docMk/>
          <pc:sldMk cId="381064860" sldId="273"/>
        </pc:sldMkLst>
        <pc:spChg chg="add mod">
          <ac:chgData name="Romain Rousseau" userId="a146deae4be6d61b" providerId="LiveId" clId="{085BE30C-2E70-4C9C-BA86-53E7050E969B}" dt="2022-03-09T21:33:14.693" v="858" actId="20577"/>
          <ac:spMkLst>
            <pc:docMk/>
            <pc:sldMk cId="381064860" sldId="273"/>
            <ac:spMk id="3" creationId="{5ED1578B-BDB8-44F9-8B26-A5655E115586}"/>
          </ac:spMkLst>
        </pc:spChg>
        <pc:picChg chg="add mod">
          <ac:chgData name="Romain Rousseau" userId="a146deae4be6d61b" providerId="LiveId" clId="{085BE30C-2E70-4C9C-BA86-53E7050E969B}" dt="2022-03-09T21:47:43.744" v="985" actId="1076"/>
          <ac:picMkLst>
            <pc:docMk/>
            <pc:sldMk cId="381064860" sldId="273"/>
            <ac:picMk id="2" creationId="{DF06ADD5-49AF-4080-8AD9-73A9F47C7132}"/>
          </ac:picMkLst>
        </pc:picChg>
        <pc:picChg chg="add mod">
          <ac:chgData name="Romain Rousseau" userId="a146deae4be6d61b" providerId="LiveId" clId="{085BE30C-2E70-4C9C-BA86-53E7050E969B}" dt="2022-03-10T09:34:29.234" v="1120"/>
          <ac:picMkLst>
            <pc:docMk/>
            <pc:sldMk cId="381064860" sldId="273"/>
            <ac:picMk id="4" creationId="{0761D06E-A867-48EC-81C4-71B3E1B7F5DA}"/>
          </ac:picMkLst>
        </pc:picChg>
      </pc:sldChg>
      <pc:sldChg chg="addSp delSp modSp new mod">
        <pc:chgData name="Romain Rousseau" userId="a146deae4be6d61b" providerId="LiveId" clId="{085BE30C-2E70-4C9C-BA86-53E7050E969B}" dt="2022-03-10T10:04:58.635" v="1175" actId="20577"/>
        <pc:sldMkLst>
          <pc:docMk/>
          <pc:sldMk cId="385733609" sldId="274"/>
        </pc:sldMkLst>
        <pc:spChg chg="add mod">
          <ac:chgData name="Romain Rousseau" userId="a146deae4be6d61b" providerId="LiveId" clId="{085BE30C-2E70-4C9C-BA86-53E7050E969B}" dt="2022-03-09T21:44:50.466" v="968" actId="20577"/>
          <ac:spMkLst>
            <pc:docMk/>
            <pc:sldMk cId="385733609" sldId="274"/>
            <ac:spMk id="6" creationId="{04D97A1C-6766-476F-B825-FCB16DC38187}"/>
          </ac:spMkLst>
        </pc:spChg>
        <pc:spChg chg="add mod">
          <ac:chgData name="Romain Rousseau" userId="a146deae4be6d61b" providerId="LiveId" clId="{085BE30C-2E70-4C9C-BA86-53E7050E969B}" dt="2022-03-10T09:32:31.496" v="1103" actId="207"/>
          <ac:spMkLst>
            <pc:docMk/>
            <pc:sldMk cId="385733609" sldId="274"/>
            <ac:spMk id="11" creationId="{39EF9525-AF54-4E8B-9766-868468FD333F}"/>
          </ac:spMkLst>
        </pc:spChg>
        <pc:spChg chg="add mod">
          <ac:chgData name="Romain Rousseau" userId="a146deae4be6d61b" providerId="LiveId" clId="{085BE30C-2E70-4C9C-BA86-53E7050E969B}" dt="2022-03-10T10:04:58.635" v="1175" actId="20577"/>
          <ac:spMkLst>
            <pc:docMk/>
            <pc:sldMk cId="385733609" sldId="274"/>
            <ac:spMk id="12" creationId="{D8DA9D13-CF93-4437-852F-2B8DDEB427F6}"/>
          </ac:spMkLst>
        </pc:spChg>
        <pc:graphicFrameChg chg="add del mod">
          <ac:chgData name="Romain Rousseau" userId="a146deae4be6d61b" providerId="LiveId" clId="{085BE30C-2E70-4C9C-BA86-53E7050E969B}" dt="2022-03-09T21:35:19.369" v="861"/>
          <ac:graphicFrameMkLst>
            <pc:docMk/>
            <pc:sldMk cId="385733609" sldId="274"/>
            <ac:graphicFrameMk id="2" creationId="{154FC177-CE46-4457-AE46-8350D29A1433}"/>
          </ac:graphicFrameMkLst>
        </pc:graphicFrameChg>
        <pc:graphicFrameChg chg="add del mod modGraphic">
          <ac:chgData name="Romain Rousseau" userId="a146deae4be6d61b" providerId="LiveId" clId="{085BE30C-2E70-4C9C-BA86-53E7050E969B}" dt="2022-03-10T09:28:33.827" v="1042" actId="21"/>
          <ac:graphicFrameMkLst>
            <pc:docMk/>
            <pc:sldMk cId="385733609" sldId="274"/>
            <ac:graphicFrameMk id="3" creationId="{2E6ECF7B-38BE-460C-B27C-CF7FFDEB884C}"/>
          </ac:graphicFrameMkLst>
        </pc:graphicFrameChg>
        <pc:graphicFrameChg chg="add del mod modGraphic">
          <ac:chgData name="Romain Rousseau" userId="a146deae4be6d61b" providerId="LiveId" clId="{085BE30C-2E70-4C9C-BA86-53E7050E969B}" dt="2022-03-10T09:28:29.360" v="1041" actId="21"/>
          <ac:graphicFrameMkLst>
            <pc:docMk/>
            <pc:sldMk cId="385733609" sldId="274"/>
            <ac:graphicFrameMk id="4" creationId="{E243F2FC-4392-4CA7-9090-41B95A632B75}"/>
          </ac:graphicFrameMkLst>
        </pc:graphicFrameChg>
        <pc:graphicFrameChg chg="add del mod modGraphic">
          <ac:chgData name="Romain Rousseau" userId="a146deae4be6d61b" providerId="LiveId" clId="{085BE30C-2E70-4C9C-BA86-53E7050E969B}" dt="2022-03-09T21:42:18.593" v="915"/>
          <ac:graphicFrameMkLst>
            <pc:docMk/>
            <pc:sldMk cId="385733609" sldId="274"/>
            <ac:graphicFrameMk id="5" creationId="{1E5558B8-D80E-47F9-AE6F-81F2E060CFDD}"/>
          </ac:graphicFrameMkLst>
        </pc:graphicFrameChg>
        <pc:picChg chg="add del mod">
          <ac:chgData name="Romain Rousseau" userId="a146deae4be6d61b" providerId="LiveId" clId="{085BE30C-2E70-4C9C-BA86-53E7050E969B}" dt="2022-03-10T09:30:22.232" v="1057" actId="21"/>
          <ac:picMkLst>
            <pc:docMk/>
            <pc:sldMk cId="385733609" sldId="274"/>
            <ac:picMk id="5" creationId="{33341B99-7426-4FF6-9762-88136C0FBB9B}"/>
          </ac:picMkLst>
        </pc:picChg>
        <pc:picChg chg="add mod">
          <ac:chgData name="Romain Rousseau" userId="a146deae4be6d61b" providerId="LiveId" clId="{085BE30C-2E70-4C9C-BA86-53E7050E969B}" dt="2022-03-10T09:31:38.228" v="1064" actId="1076"/>
          <ac:picMkLst>
            <pc:docMk/>
            <pc:sldMk cId="385733609" sldId="274"/>
            <ac:picMk id="8" creationId="{4828C050-7BCB-4A4A-818C-FE06FDA5B51F}"/>
          </ac:picMkLst>
        </pc:picChg>
        <pc:picChg chg="add mod">
          <ac:chgData name="Romain Rousseau" userId="a146deae4be6d61b" providerId="LiveId" clId="{085BE30C-2E70-4C9C-BA86-53E7050E969B}" dt="2022-03-10T09:31:43.019" v="1065" actId="1076"/>
          <ac:picMkLst>
            <pc:docMk/>
            <pc:sldMk cId="385733609" sldId="274"/>
            <ac:picMk id="10" creationId="{2E904BF9-07D0-49FD-AA52-8BCE0D13F470}"/>
          </ac:picMkLst>
        </pc:picChg>
        <pc:picChg chg="add mod">
          <ac:chgData name="Romain Rousseau" userId="a146deae4be6d61b" providerId="LiveId" clId="{085BE30C-2E70-4C9C-BA86-53E7050E969B}" dt="2022-03-10T09:36:34.462" v="1127"/>
          <ac:picMkLst>
            <pc:docMk/>
            <pc:sldMk cId="385733609" sldId="274"/>
            <ac:picMk id="13" creationId="{A213FA4F-A279-45B5-B374-B1582173336F}"/>
          </ac:picMkLst>
        </pc:picChg>
      </pc:sldChg>
      <pc:sldChg chg="new del ord">
        <pc:chgData name="Romain Rousseau" userId="a146deae4be6d61b" providerId="LiveId" clId="{085BE30C-2E70-4C9C-BA86-53E7050E969B}" dt="2022-03-10T10:03:38.363" v="1143" actId="2696"/>
        <pc:sldMkLst>
          <pc:docMk/>
          <pc:sldMk cId="637745" sldId="275"/>
        </pc:sldMkLst>
      </pc:sldChg>
      <pc:sldChg chg="addSp modSp new mod ord">
        <pc:chgData name="Romain Rousseau" userId="a146deae4be6d61b" providerId="LiveId" clId="{085BE30C-2E70-4C9C-BA86-53E7050E969B}" dt="2022-03-10T10:04:44.197" v="1174" actId="20577"/>
        <pc:sldMkLst>
          <pc:docMk/>
          <pc:sldMk cId="2928486688" sldId="276"/>
        </pc:sldMkLst>
        <pc:spChg chg="add mod">
          <ac:chgData name="Romain Rousseau" userId="a146deae4be6d61b" providerId="LiveId" clId="{085BE30C-2E70-4C9C-BA86-53E7050E969B}" dt="2022-03-10T10:02:07.891" v="1139" actId="1076"/>
          <ac:spMkLst>
            <pc:docMk/>
            <pc:sldMk cId="2928486688" sldId="276"/>
            <ac:spMk id="3" creationId="{6056868D-CD66-4E23-8279-EBADB5F098F6}"/>
          </ac:spMkLst>
        </pc:spChg>
        <pc:spChg chg="add mod">
          <ac:chgData name="Romain Rousseau" userId="a146deae4be6d61b" providerId="LiveId" clId="{085BE30C-2E70-4C9C-BA86-53E7050E969B}" dt="2022-03-10T10:04:14.913" v="1165" actId="403"/>
          <ac:spMkLst>
            <pc:docMk/>
            <pc:sldMk cId="2928486688" sldId="276"/>
            <ac:spMk id="4" creationId="{F1AD673E-A29B-4ADD-8E3F-F161287A5A56}"/>
          </ac:spMkLst>
        </pc:spChg>
        <pc:spChg chg="add mod">
          <ac:chgData name="Romain Rousseau" userId="a146deae4be6d61b" providerId="LiveId" clId="{085BE30C-2E70-4C9C-BA86-53E7050E969B}" dt="2022-03-10T10:04:44.197" v="1174" actId="20577"/>
          <ac:spMkLst>
            <pc:docMk/>
            <pc:sldMk cId="2928486688" sldId="276"/>
            <ac:spMk id="6" creationId="{DA68294B-BC68-4C08-B1B9-17D506F7D21A}"/>
          </ac:spMkLst>
        </pc:spChg>
        <pc:picChg chg="add mod">
          <ac:chgData name="Romain Rousseau" userId="a146deae4be6d61b" providerId="LiveId" clId="{085BE30C-2E70-4C9C-BA86-53E7050E969B}" dt="2022-03-10T10:03:48.725" v="1148" actId="1076"/>
          <ac:picMkLst>
            <pc:docMk/>
            <pc:sldMk cId="2928486688" sldId="276"/>
            <ac:picMk id="2" creationId="{DF488BAC-DE77-47C1-8FEE-8F271604FB93}"/>
          </ac:picMkLst>
        </pc:picChg>
        <pc:picChg chg="add mod">
          <ac:chgData name="Romain Rousseau" userId="a146deae4be6d61b" providerId="LiveId" clId="{085BE30C-2E70-4C9C-BA86-53E7050E969B}" dt="2022-03-10T10:03:46.663" v="1147" actId="1076"/>
          <ac:picMkLst>
            <pc:docMk/>
            <pc:sldMk cId="2928486688" sldId="276"/>
            <ac:picMk id="1026" creationId="{E529347B-360F-4D7F-9A84-382C570368CD}"/>
          </ac:picMkLst>
        </pc:picChg>
      </pc:sldChg>
      <pc:sldChg chg="new ord">
        <pc:chgData name="Romain Rousseau" userId="a146deae4be6d61b" providerId="LiveId" clId="{085BE30C-2E70-4C9C-BA86-53E7050E969B}" dt="2022-03-10T10:05:30.704" v="1178"/>
        <pc:sldMkLst>
          <pc:docMk/>
          <pc:sldMk cId="110404911" sldId="277"/>
        </pc:sldMkLst>
      </pc:sldChg>
      <pc:sldChg chg="addSp modSp new mod ord">
        <pc:chgData name="Romain Rousseau" userId="a146deae4be6d61b" providerId="LiveId" clId="{085BE30C-2E70-4C9C-BA86-53E7050E969B}" dt="2022-03-10T10:10:10.386" v="1326"/>
        <pc:sldMkLst>
          <pc:docMk/>
          <pc:sldMk cId="2601778863" sldId="278"/>
        </pc:sldMkLst>
        <pc:spChg chg="add mod">
          <ac:chgData name="Romain Rousseau" userId="a146deae4be6d61b" providerId="LiveId" clId="{085BE30C-2E70-4C9C-BA86-53E7050E969B}" dt="2022-03-10T10:07:58.981" v="1251" actId="1076"/>
          <ac:spMkLst>
            <pc:docMk/>
            <pc:sldMk cId="2601778863" sldId="278"/>
            <ac:spMk id="2" creationId="{F3752CAF-157F-49AC-B5F1-B9182435A50C}"/>
          </ac:spMkLst>
        </pc:spChg>
        <pc:spChg chg="add mod">
          <ac:chgData name="Romain Rousseau" userId="a146deae4be6d61b" providerId="LiveId" clId="{085BE30C-2E70-4C9C-BA86-53E7050E969B}" dt="2022-03-10T10:09:03.080" v="1313" actId="20577"/>
          <ac:spMkLst>
            <pc:docMk/>
            <pc:sldMk cId="2601778863" sldId="278"/>
            <ac:spMk id="3" creationId="{1DBBF29A-B0A4-4B54-B2C9-969DDAF40CB6}"/>
          </ac:spMkLst>
        </pc:spChg>
        <pc:spChg chg="add mod">
          <ac:chgData name="Romain Rousseau" userId="a146deae4be6d61b" providerId="LiveId" clId="{085BE30C-2E70-4C9C-BA86-53E7050E969B}" dt="2022-03-10T10:08:59.628" v="1311" actId="20577"/>
          <ac:spMkLst>
            <pc:docMk/>
            <pc:sldMk cId="2601778863" sldId="278"/>
            <ac:spMk id="4" creationId="{55729D7D-03F5-4DB4-A0B1-7F89930D21E1}"/>
          </ac:spMkLst>
        </pc:spChg>
        <pc:picChg chg="add mod">
          <ac:chgData name="Romain Rousseau" userId="a146deae4be6d61b" providerId="LiveId" clId="{085BE30C-2E70-4C9C-BA86-53E7050E969B}" dt="2022-03-10T10:10:10.386" v="1326"/>
          <ac:picMkLst>
            <pc:docMk/>
            <pc:sldMk cId="2601778863" sldId="278"/>
            <ac:picMk id="6" creationId="{AD0C09F1-C26E-4978-90D5-29AA84A471BB}"/>
          </ac:picMkLst>
        </pc:picChg>
        <pc:picChg chg="add mod">
          <ac:chgData name="Romain Rousseau" userId="a146deae4be6d61b" providerId="LiveId" clId="{085BE30C-2E70-4C9C-BA86-53E7050E969B}" dt="2022-03-10T10:09:45.431" v="1325" actId="1076"/>
          <ac:picMkLst>
            <pc:docMk/>
            <pc:sldMk cId="2601778863" sldId="278"/>
            <ac:picMk id="2050" creationId="{A39B47B2-1BCB-4C0A-920F-ED16218B4AD5}"/>
          </ac:picMkLst>
        </pc:picChg>
      </pc:sldChg>
    </pc:docChg>
  </pc:docChgLst>
</pc:chgInfo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2604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7281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44100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849658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60851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33537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00501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18345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8263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5595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7909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9293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9133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9639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3252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5066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1866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F3FC28A-DFD0-462C-BA8C-8E3B81DF93E3}" type="datetimeFigureOut">
              <a:rPr lang="fr-FR" smtClean="0"/>
              <a:t>10/03/2022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3CBC4D0-1ACF-4EF2-BA60-9FF531F86F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6290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572262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eau, bleu&#10;&#10;Description générée automatiquement">
            <a:extLst>
              <a:ext uri="{FF2B5EF4-FFF2-40B4-BE49-F238E27FC236}">
                <a16:creationId xmlns:a16="http://schemas.microsoft.com/office/drawing/2014/main" id="{9F1CD89C-947D-4A73-927C-967F7DB6A1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61C14BFA-A761-43D6-B7CC-BFD6D742244A}"/>
              </a:ext>
            </a:extLst>
          </p:cNvPr>
          <p:cNvSpPr txBox="1"/>
          <p:nvPr/>
        </p:nvSpPr>
        <p:spPr>
          <a:xfrm>
            <a:off x="2239175" y="973604"/>
            <a:ext cx="77136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dirty="0" err="1">
                <a:latin typeface="Amasis MT Pro Black" panose="020B0604020202020204" pitchFamily="18" charset="0"/>
              </a:rPr>
              <a:t>Arduin’eau</a:t>
            </a:r>
            <a:r>
              <a:rPr lang="fr-FR" sz="6600" dirty="0">
                <a:latin typeface="Amasis MT Pro Black" panose="020B0604020202020204" pitchFamily="18" charset="0"/>
              </a:rPr>
              <a:t> sûre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6A31C722-C0F8-4884-ADDA-BA46A36613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52737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356BA938-9B08-4DD8-89D0-12451D155A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466"/>
          <a:stretch/>
        </p:blipFill>
        <p:spPr>
          <a:xfrm>
            <a:off x="215756" y="1358828"/>
            <a:ext cx="5638132" cy="4140344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CE47E974-0D8E-4621-B241-C4173BD20754}"/>
              </a:ext>
            </a:extLst>
          </p:cNvPr>
          <p:cNvSpPr txBox="1"/>
          <p:nvPr/>
        </p:nvSpPr>
        <p:spPr>
          <a:xfrm>
            <a:off x="6837293" y="1977388"/>
            <a:ext cx="441977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 MARCHE PAS NON PLUS 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33B5453C-D186-4C69-BB97-E55A22FF3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2518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F88EDE8-5936-4F63-8583-35BBE18ACA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367364" y="1075487"/>
            <a:ext cx="3457271" cy="4429628"/>
          </a:xfrm>
          <a:prstGeom prst="rect">
            <a:avLst/>
          </a:prstGeom>
        </p:spPr>
      </p:pic>
      <p:pic>
        <p:nvPicPr>
          <p:cNvPr id="4" name="Picture 2" descr="WiFi Kit 32 – Heltec Automation">
            <a:extLst>
              <a:ext uri="{FF2B5EF4-FFF2-40B4-BE49-F238E27FC236}">
                <a16:creationId xmlns:a16="http://schemas.microsoft.com/office/drawing/2014/main" id="{8BF2A113-FCBA-44BD-8AB5-859B76489B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99" b="30228"/>
          <a:stretch/>
        </p:blipFill>
        <p:spPr bwMode="auto">
          <a:xfrm>
            <a:off x="5679812" y="2288370"/>
            <a:ext cx="2587691" cy="900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3E5937FA-BA2C-4AEC-9577-C263148B46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3030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ESP32-DEVKITC-VIE Espressif Systems | RF/IF et RFID | DigiKey">
            <a:extLst>
              <a:ext uri="{FF2B5EF4-FFF2-40B4-BE49-F238E27FC236}">
                <a16:creationId xmlns:a16="http://schemas.microsoft.com/office/drawing/2014/main" id="{FCEBA343-95C1-4643-A3FD-366CEB3BC1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64" t="5874" r="27902" b="7001"/>
          <a:stretch/>
        </p:blipFill>
        <p:spPr bwMode="auto">
          <a:xfrm>
            <a:off x="1498613" y="524197"/>
            <a:ext cx="2716086" cy="5398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47C19DB2-E1FB-45B1-B9A7-6995D3E8C0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4581" y="1929550"/>
            <a:ext cx="3901448" cy="2587757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56EF4F23-CFED-457A-A0EE-90E35F274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436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Carte Arduino UNO Arduino - Cartes à microcontrôleur | GO TRONIC">
            <a:extLst>
              <a:ext uri="{FF2B5EF4-FFF2-40B4-BE49-F238E27FC236}">
                <a16:creationId xmlns:a16="http://schemas.microsoft.com/office/drawing/2014/main" id="{2AAC0D27-4587-4330-B7E0-0D2B995A52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7" t="18426" r="5195" b="18693"/>
          <a:stretch/>
        </p:blipFill>
        <p:spPr bwMode="auto">
          <a:xfrm>
            <a:off x="1009365" y="3353501"/>
            <a:ext cx="4101649" cy="2868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9210B8DB-7180-4F93-9A41-1D4A4C925B54}"/>
              </a:ext>
            </a:extLst>
          </p:cNvPr>
          <p:cNvSpPr txBox="1"/>
          <p:nvPr/>
        </p:nvSpPr>
        <p:spPr>
          <a:xfrm>
            <a:off x="2761765" y="2135147"/>
            <a:ext cx="21351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600" dirty="0">
                <a:solidFill>
                  <a:schemeClr val="bg1"/>
                </a:solidFill>
              </a:rPr>
              <a:t>+</a:t>
            </a:r>
          </a:p>
        </p:txBody>
      </p:sp>
      <p:pic>
        <p:nvPicPr>
          <p:cNvPr id="4" name="Picture 2" descr="ESP32-DEVKITC-VIE Espressif Systems | RF/IF et RFID | DigiKey">
            <a:extLst>
              <a:ext uri="{FF2B5EF4-FFF2-40B4-BE49-F238E27FC236}">
                <a16:creationId xmlns:a16="http://schemas.microsoft.com/office/drawing/2014/main" id="{85E1327B-9136-42E9-B736-8408EE23A9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64" t="5874" r="27902" b="7001"/>
          <a:stretch/>
        </p:blipFill>
        <p:spPr bwMode="auto">
          <a:xfrm rot="5400000">
            <a:off x="2151273" y="-572828"/>
            <a:ext cx="1981357" cy="393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 descr="Une image contenant personne, femme, posant&#10;&#10;Description générée automatiquement">
            <a:extLst>
              <a:ext uri="{FF2B5EF4-FFF2-40B4-BE49-F238E27FC236}">
                <a16:creationId xmlns:a16="http://schemas.microsoft.com/office/drawing/2014/main" id="{1D5DFEE5-6A06-44C1-989A-69912A27304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04"/>
          <a:stretch/>
        </p:blipFill>
        <p:spPr>
          <a:xfrm>
            <a:off x="7080988" y="1311545"/>
            <a:ext cx="3888417" cy="4083912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936B5DE5-5D81-4FB6-94AF-A95E2DE5A5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19360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Kit alarme de piscine Primaprotect 4 bornes + télécommande">
            <a:extLst>
              <a:ext uri="{FF2B5EF4-FFF2-40B4-BE49-F238E27FC236}">
                <a16:creationId xmlns:a16="http://schemas.microsoft.com/office/drawing/2014/main" id="{DF488BAC-DE77-47C1-8FEE-8F271604FB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99" t="20530" r="5169" b="23996"/>
          <a:stretch/>
        </p:blipFill>
        <p:spPr bwMode="auto">
          <a:xfrm>
            <a:off x="552018" y="1366519"/>
            <a:ext cx="3616502" cy="5146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lipse 2">
            <a:extLst>
              <a:ext uri="{FF2B5EF4-FFF2-40B4-BE49-F238E27FC236}">
                <a16:creationId xmlns:a16="http://schemas.microsoft.com/office/drawing/2014/main" id="{6056868D-CD66-4E23-8279-EBADB5F098F6}"/>
              </a:ext>
            </a:extLst>
          </p:cNvPr>
          <p:cNvSpPr/>
          <p:nvPr/>
        </p:nvSpPr>
        <p:spPr>
          <a:xfrm>
            <a:off x="3196837" y="3382917"/>
            <a:ext cx="436652" cy="47261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29347B-360F-4D7F-9A84-382C570368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0492" y="1715844"/>
            <a:ext cx="5955219" cy="4620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F1AD673E-A29B-4ADD-8E3F-F161287A5A56}"/>
              </a:ext>
            </a:extLst>
          </p:cNvPr>
          <p:cNvSpPr txBox="1"/>
          <p:nvPr/>
        </p:nvSpPr>
        <p:spPr>
          <a:xfrm>
            <a:off x="552018" y="236668"/>
            <a:ext cx="3772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Initiale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A68294B-BC68-4C08-B1B9-17D506F7D21A}"/>
              </a:ext>
            </a:extLst>
          </p:cNvPr>
          <p:cNvSpPr txBox="1"/>
          <p:nvPr/>
        </p:nvSpPr>
        <p:spPr>
          <a:xfrm>
            <a:off x="7352644" y="236668"/>
            <a:ext cx="3772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Final</a:t>
            </a:r>
          </a:p>
        </p:txBody>
      </p:sp>
    </p:spTree>
    <p:extLst>
      <p:ext uri="{BB962C8B-B14F-4D97-AF65-F5344CB8AC3E}">
        <p14:creationId xmlns:p14="http://schemas.microsoft.com/office/powerpoint/2010/main" val="29284866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04D97A1C-6766-476F-B825-FCB16DC38187}"/>
              </a:ext>
            </a:extLst>
          </p:cNvPr>
          <p:cNvSpPr txBox="1"/>
          <p:nvPr/>
        </p:nvSpPr>
        <p:spPr>
          <a:xfrm>
            <a:off x="2039389" y="452099"/>
            <a:ext cx="81132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Diagrammes de Gantt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828C050-7BCB-4A4A-818C-FE06FDA5B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5978" y="1755535"/>
            <a:ext cx="5754275" cy="289122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2E904BF9-07D0-49FD-AA52-8BCE0D13F4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05" y="1755535"/>
            <a:ext cx="5626249" cy="2891222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39EF9525-AF54-4E8B-9766-868468FD333F}"/>
              </a:ext>
            </a:extLst>
          </p:cNvPr>
          <p:cNvSpPr txBox="1"/>
          <p:nvPr/>
        </p:nvSpPr>
        <p:spPr>
          <a:xfrm>
            <a:off x="559398" y="5152913"/>
            <a:ext cx="499692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Initiale</a:t>
            </a:r>
          </a:p>
          <a:p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8DA9D13-CF93-4437-852F-2B8DDEB427F6}"/>
              </a:ext>
            </a:extLst>
          </p:cNvPr>
          <p:cNvSpPr txBox="1"/>
          <p:nvPr/>
        </p:nvSpPr>
        <p:spPr>
          <a:xfrm>
            <a:off x="6483277" y="5149327"/>
            <a:ext cx="499692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Final</a:t>
            </a:r>
          </a:p>
          <a:p>
            <a:endParaRPr lang="fr-FR" dirty="0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A213FA4F-A279-45B5-B374-B158217333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7336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404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F3752CAF-157F-49AC-B5F1-B9182435A50C}"/>
              </a:ext>
            </a:extLst>
          </p:cNvPr>
          <p:cNvSpPr txBox="1"/>
          <p:nvPr/>
        </p:nvSpPr>
        <p:spPr>
          <a:xfrm>
            <a:off x="1414141" y="522024"/>
            <a:ext cx="9363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Connectez vous à notre partage de connexion !!!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1DBBF29A-B0A4-4B54-B2C9-969DDAF40CB6}"/>
              </a:ext>
            </a:extLst>
          </p:cNvPr>
          <p:cNvSpPr txBox="1"/>
          <p:nvPr/>
        </p:nvSpPr>
        <p:spPr>
          <a:xfrm>
            <a:off x="1673628" y="1689229"/>
            <a:ext cx="81132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Nom : </a:t>
            </a:r>
            <a:r>
              <a:rPr lang="fr-FR" sz="32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Androidz</a:t>
            </a:r>
            <a:endParaRPr lang="fr-FR" sz="3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5729D7D-03F5-4DB4-A0B1-7F89930D21E1}"/>
              </a:ext>
            </a:extLst>
          </p:cNvPr>
          <p:cNvSpPr txBox="1"/>
          <p:nvPr/>
        </p:nvSpPr>
        <p:spPr>
          <a:xfrm>
            <a:off x="1673628" y="2718377"/>
            <a:ext cx="81132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MDP : azer7766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39B47B2-1BCB-4C0A-920F-ED16218B4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2987" y="2274004"/>
            <a:ext cx="7766872" cy="3538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AD0C09F1-C26E-4978-90D5-29AA84A471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778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47BBBDC-7066-4AF7-9C62-1803AB2F9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nip Diagonal Corner Rectangle 24">
            <a:extLst>
              <a:ext uri="{FF2B5EF4-FFF2-40B4-BE49-F238E27FC236}">
                <a16:creationId xmlns:a16="http://schemas.microsoft.com/office/drawing/2014/main" id="{350FA329-CBE0-46FE-A19B-84D688DAD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229" y="620722"/>
            <a:ext cx="10935543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rgbClr val="FFFFFF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CFA6803-F6E1-47E6-AD9F-8D9D8190F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1271" y="1338887"/>
            <a:ext cx="3996222" cy="3996222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8FFEFAE-4471-4EAA-92D7-76C13B4D4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1" y="1593669"/>
            <a:ext cx="0" cy="3222171"/>
          </a:xfrm>
          <a:prstGeom prst="line">
            <a:avLst/>
          </a:prstGeom>
          <a:ln>
            <a:solidFill>
              <a:schemeClr val="accent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2">
            <a:extLst>
              <a:ext uri="{FF2B5EF4-FFF2-40B4-BE49-F238E27FC236}">
                <a16:creationId xmlns:a16="http://schemas.microsoft.com/office/drawing/2014/main" id="{4718A1FE-5B1D-4B75-B560-AFCCDAD443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40" t="2922" r="11138" b="1079"/>
          <a:stretch/>
        </p:blipFill>
        <p:spPr bwMode="auto">
          <a:xfrm>
            <a:off x="2033732" y="1206643"/>
            <a:ext cx="2656767" cy="3996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A988F084-2655-4550-A2DB-7BCEB952A63C}"/>
              </a:ext>
            </a:extLst>
          </p:cNvPr>
          <p:cNvSpPr txBox="1"/>
          <p:nvPr/>
        </p:nvSpPr>
        <p:spPr>
          <a:xfrm>
            <a:off x="1130300" y="5257800"/>
            <a:ext cx="4749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Arial Rounded MT Bold" panose="020B0604020202020204" pitchFamily="34" charset="0"/>
              </a:rPr>
              <a:t>200 €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7E7E4F3B-0E9A-48C0-B4FB-7B949980BB70}"/>
              </a:ext>
            </a:extLst>
          </p:cNvPr>
          <p:cNvSpPr txBox="1"/>
          <p:nvPr/>
        </p:nvSpPr>
        <p:spPr>
          <a:xfrm>
            <a:off x="6311900" y="5257799"/>
            <a:ext cx="4749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Arial Rounded MT Bold" panose="020B0604020202020204" pitchFamily="34" charset="0"/>
              </a:rPr>
              <a:t>2000 €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EFB4E67F-1DAC-4CBE-B277-B43DAD4A72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5153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Kit alarme de piscine Primaprotect 4 bornes + télécommande">
            <a:extLst>
              <a:ext uri="{FF2B5EF4-FFF2-40B4-BE49-F238E27FC236}">
                <a16:creationId xmlns:a16="http://schemas.microsoft.com/office/drawing/2014/main" id="{AA44CE62-8592-4420-A811-3DDC8C28FB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99" t="20530" r="5169" b="23996"/>
          <a:stretch/>
        </p:blipFill>
        <p:spPr bwMode="auto">
          <a:xfrm>
            <a:off x="1577551" y="1503925"/>
            <a:ext cx="3616502" cy="5146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00D1139-8DE8-4980-836A-2C85C3C47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5" t="28053" r="42508" b="21845"/>
          <a:stretch/>
        </p:blipFill>
        <p:spPr bwMode="auto">
          <a:xfrm rot="5400000">
            <a:off x="6904436" y="2539295"/>
            <a:ext cx="3199007" cy="34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lipse 2">
            <a:extLst>
              <a:ext uri="{FF2B5EF4-FFF2-40B4-BE49-F238E27FC236}">
                <a16:creationId xmlns:a16="http://schemas.microsoft.com/office/drawing/2014/main" id="{57013D13-E2AD-40E4-A96F-8DFE6C312B54}"/>
              </a:ext>
            </a:extLst>
          </p:cNvPr>
          <p:cNvSpPr/>
          <p:nvPr/>
        </p:nvSpPr>
        <p:spPr>
          <a:xfrm>
            <a:off x="4693119" y="1386778"/>
            <a:ext cx="652409" cy="65240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B66D51C8-C79E-44F6-85A2-0B64E672FE18}"/>
              </a:ext>
            </a:extLst>
          </p:cNvPr>
          <p:cNvCxnSpPr>
            <a:cxnSpLocks/>
          </p:cNvCxnSpPr>
          <p:nvPr/>
        </p:nvCxnSpPr>
        <p:spPr>
          <a:xfrm>
            <a:off x="5345528" y="1821049"/>
            <a:ext cx="1402424" cy="847617"/>
          </a:xfrm>
          <a:prstGeom prst="straightConnector1">
            <a:avLst/>
          </a:prstGeom>
          <a:ln>
            <a:solidFill>
              <a:schemeClr val="bg1"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C6CC7E83-BDD9-452F-95D0-C6694BD4C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BC56869D-FA6D-4210-B5AF-C600763FAD6C}"/>
              </a:ext>
            </a:extLst>
          </p:cNvPr>
          <p:cNvSpPr txBox="1"/>
          <p:nvPr/>
        </p:nvSpPr>
        <p:spPr>
          <a:xfrm>
            <a:off x="2039389" y="452099"/>
            <a:ext cx="81132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Idée initiale du projet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FA0A49EA-EBC7-47A4-9EEE-D00BC8053CBB}"/>
              </a:ext>
            </a:extLst>
          </p:cNvPr>
          <p:cNvSpPr/>
          <p:nvPr/>
        </p:nvSpPr>
        <p:spPr>
          <a:xfrm>
            <a:off x="4256467" y="3429000"/>
            <a:ext cx="436652" cy="47261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3177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547BBBDC-7066-4AF7-9C62-1803AB2F9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Snip Diagonal Corner Rectangle 24">
            <a:extLst>
              <a:ext uri="{FF2B5EF4-FFF2-40B4-BE49-F238E27FC236}">
                <a16:creationId xmlns:a16="http://schemas.microsoft.com/office/drawing/2014/main" id="{350FA329-CBE0-46FE-A19B-84D688DAD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229" y="620722"/>
            <a:ext cx="10935543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rgbClr val="FFFFFF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B411DA8-3F7B-4329-AB55-4B472CE4F4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74" t="5869" r="22938"/>
          <a:stretch/>
        </p:blipFill>
        <p:spPr bwMode="auto">
          <a:xfrm>
            <a:off x="1886013" y="1267871"/>
            <a:ext cx="3273937" cy="3996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8FFEFAE-4471-4EAA-92D7-76C13B4D4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1" y="1593669"/>
            <a:ext cx="0" cy="3222171"/>
          </a:xfrm>
          <a:prstGeom prst="line">
            <a:avLst/>
          </a:prstGeom>
          <a:ln>
            <a:solidFill>
              <a:schemeClr val="accent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 descr="Une image contenant équipement électronique, projecteur&#10;&#10;Description générée automatiquement">
            <a:extLst>
              <a:ext uri="{FF2B5EF4-FFF2-40B4-BE49-F238E27FC236}">
                <a16:creationId xmlns:a16="http://schemas.microsoft.com/office/drawing/2014/main" id="{596EA5F7-27D5-4845-B987-6BB3E2680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735" y="1916360"/>
            <a:ext cx="4502570" cy="2699244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868527A6-157F-4CAB-9146-CE4CAFB3D563}"/>
              </a:ext>
            </a:extLst>
          </p:cNvPr>
          <p:cNvSpPr txBox="1"/>
          <p:nvPr/>
        </p:nvSpPr>
        <p:spPr>
          <a:xfrm>
            <a:off x="1208718" y="5224907"/>
            <a:ext cx="3317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Système de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Résistances</a:t>
            </a:r>
            <a:endParaRPr lang="fr-FR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871241C-B594-437B-B4D5-033B12307345}"/>
              </a:ext>
            </a:extLst>
          </p:cNvPr>
          <p:cNvSpPr txBox="1"/>
          <p:nvPr/>
        </p:nvSpPr>
        <p:spPr>
          <a:xfrm>
            <a:off x="6988939" y="5224906"/>
            <a:ext cx="3317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Module Ultrasons</a:t>
            </a:r>
            <a:endParaRPr lang="fr-FR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E3B2BDE-740A-4858-B842-D3D9D9FDF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0431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DD6CFB6C-6ECB-4250-B68E-01966297A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8359141-C085-46E4-B4EC-42F9599BA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A903156-0F0C-44A5-9019-0CAF51EB4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66E5E851-3725-463F-9451-2FFEF5D3E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94209D59-6810-40C2-B8D6-6DACF8A06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11981E7E-464F-4CF0-987D-9130AD24A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11A9064-5695-4290-9015-BA1E649E6A8B}"/>
              </a:ext>
            </a:extLst>
          </p:cNvPr>
          <p:cNvSpPr txBox="1"/>
          <p:nvPr/>
        </p:nvSpPr>
        <p:spPr>
          <a:xfrm>
            <a:off x="4944753" y="628617"/>
            <a:ext cx="6559859" cy="302898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5400" cap="all" dirty="0" err="1">
                <a:ln w="3175" cmpd="sng">
                  <a:noFill/>
                </a:ln>
                <a:solidFill>
                  <a:schemeClr val="bg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Thermomètre</a:t>
            </a:r>
            <a:endParaRPr lang="en-US" sz="5400" cap="all" dirty="0">
              <a:ln w="3175" cmpd="sng">
                <a:noFill/>
              </a:ln>
              <a:solidFill>
                <a:schemeClr val="bg1"/>
              </a:solidFill>
              <a:latin typeface="Segoe UI" panose="020B0502040204020203" pitchFamily="34" charset="0"/>
              <a:ea typeface="+mj-ea"/>
              <a:cs typeface="Segoe UI" panose="020B0502040204020203" pitchFamily="34" charset="0"/>
            </a:endParaRPr>
          </a:p>
        </p:txBody>
      </p:sp>
      <p:sp>
        <p:nvSpPr>
          <p:cNvPr id="83" name="Snip Diagonal Corner Rectangle 6">
            <a:extLst>
              <a:ext uri="{FF2B5EF4-FFF2-40B4-BE49-F238E27FC236}">
                <a16:creationId xmlns:a16="http://schemas.microsoft.com/office/drawing/2014/main" id="{8697C4C9-55F8-41D9-B1D9-8974A126E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1" y="620722"/>
            <a:ext cx="3670674" cy="5286838"/>
          </a:xfrm>
          <a:prstGeom prst="snip2DiagRect">
            <a:avLst>
              <a:gd name="adj1" fmla="val 11518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Thermomètre sauce geek !">
            <a:extLst>
              <a:ext uri="{FF2B5EF4-FFF2-40B4-BE49-F238E27FC236}">
                <a16:creationId xmlns:a16="http://schemas.microsoft.com/office/drawing/2014/main" id="{A991CCF2-9B52-4E04-884F-4B420BD8C1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27205" y="942456"/>
            <a:ext cx="2881093" cy="2160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87646A6-9FD7-4D15-99E1-7B7F3D3508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55735" y="3585379"/>
            <a:ext cx="3024034" cy="1829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5" name="Group 84">
            <a:extLst>
              <a:ext uri="{FF2B5EF4-FFF2-40B4-BE49-F238E27FC236}">
                <a16:creationId xmlns:a16="http://schemas.microsoft.com/office/drawing/2014/main" id="{416FBD05-EBFA-4124-9C07-4B8570C9C6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961CA7CC-F94D-40AE-B0AC-75A2CE0D8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77780E43-B479-44DA-A268-861947E236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454A8C10-97ED-4582-BBFA-6C6AC7AE6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46A2E77F-8777-4049-B003-1313818707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7EBF57B-B2AC-4D26-AF4F-0C35F94AD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Picture 2">
            <a:extLst>
              <a:ext uri="{FF2B5EF4-FFF2-40B4-BE49-F238E27FC236}">
                <a16:creationId xmlns:a16="http://schemas.microsoft.com/office/drawing/2014/main" id="{C1673753-5071-45DC-A645-F59A4505E2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8307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DF06ADD5-49AF-4080-8AD9-73A9F47C7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77718" y="1972854"/>
            <a:ext cx="3636561" cy="3996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5ED1578B-BDB8-44F9-8B26-A5655E115586}"/>
              </a:ext>
            </a:extLst>
          </p:cNvPr>
          <p:cNvSpPr txBox="1"/>
          <p:nvPr/>
        </p:nvSpPr>
        <p:spPr>
          <a:xfrm>
            <a:off x="2039389" y="452099"/>
            <a:ext cx="81132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pH-mètre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761D06E-A867-48EC-81C4-71B3E1B7F5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064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WiFi Kit 32 – Heltec Automation">
            <a:extLst>
              <a:ext uri="{FF2B5EF4-FFF2-40B4-BE49-F238E27FC236}">
                <a16:creationId xmlns:a16="http://schemas.microsoft.com/office/drawing/2014/main" id="{9F586058-D699-4D10-8D8F-F858A6A725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8025" y="714054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 descr="Une image contenant plusieurs&#10;&#10;Description générée automatiquement">
            <a:extLst>
              <a:ext uri="{FF2B5EF4-FFF2-40B4-BE49-F238E27FC236}">
                <a16:creationId xmlns:a16="http://schemas.microsoft.com/office/drawing/2014/main" id="{0F06A3DA-B512-4450-92AD-2765D0865F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486" y="3277955"/>
            <a:ext cx="10273136" cy="382288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DD479A3F-02D6-4E77-9E73-237676EE4C2B}"/>
              </a:ext>
            </a:extLst>
          </p:cNvPr>
          <p:cNvSpPr txBox="1"/>
          <p:nvPr/>
        </p:nvSpPr>
        <p:spPr>
          <a:xfrm>
            <a:off x="2153292" y="714054"/>
            <a:ext cx="78854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 Module WI-FI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5DAB2A28-344F-4F97-A50E-271773B70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2987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7F3F5D30-94A9-43DA-A150-E88C3422E23E}"/>
              </a:ext>
            </a:extLst>
          </p:cNvPr>
          <p:cNvSpPr txBox="1"/>
          <p:nvPr/>
        </p:nvSpPr>
        <p:spPr>
          <a:xfrm>
            <a:off x="6652517" y="897163"/>
            <a:ext cx="55394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 MARCHE PAS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90F1575-0E8D-4743-82D0-60DC016463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2776" y="2250896"/>
            <a:ext cx="3522218" cy="3522218"/>
          </a:xfrm>
          <a:prstGeom prst="rect">
            <a:avLst/>
          </a:prstGeom>
        </p:spPr>
      </p:pic>
      <p:pic>
        <p:nvPicPr>
          <p:cNvPr id="8" name="Picture 2" descr="WiFi Kit 32 – Heltec Automation">
            <a:extLst>
              <a:ext uri="{FF2B5EF4-FFF2-40B4-BE49-F238E27FC236}">
                <a16:creationId xmlns:a16="http://schemas.microsoft.com/office/drawing/2014/main" id="{9F225C4B-0D5D-4EF4-B8D3-F0F5DA218E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644" y="-2070172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arte Arduino UNO Arduino - Cartes à microcontrôleur | GO TRONIC">
            <a:extLst>
              <a:ext uri="{FF2B5EF4-FFF2-40B4-BE49-F238E27FC236}">
                <a16:creationId xmlns:a16="http://schemas.microsoft.com/office/drawing/2014/main" id="{39F1B4CE-A628-4723-8252-25725341B9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7" t="18426" r="5195" b="18693"/>
          <a:stretch/>
        </p:blipFill>
        <p:spPr bwMode="auto">
          <a:xfrm>
            <a:off x="957722" y="3353501"/>
            <a:ext cx="4101649" cy="2868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AB39D742-B260-41F1-BDD9-03C48860F3CE}"/>
              </a:ext>
            </a:extLst>
          </p:cNvPr>
          <p:cNvSpPr txBox="1"/>
          <p:nvPr/>
        </p:nvSpPr>
        <p:spPr>
          <a:xfrm>
            <a:off x="2761765" y="2135147"/>
            <a:ext cx="21351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600" dirty="0">
                <a:solidFill>
                  <a:schemeClr val="bg1"/>
                </a:solidFill>
              </a:rPr>
              <a:t>+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58AD3E18-BE03-49A7-94FD-8D732400D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349" y="5334953"/>
            <a:ext cx="1641475" cy="1043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874669"/>
      </p:ext>
    </p:extLst>
  </p:cSld>
  <p:clrMapOvr>
    <a:masterClrMapping/>
  </p:clrMapOvr>
</p:sld>
</file>

<file path=ppt/theme/theme1.xml><?xml version="1.0" encoding="utf-8"?>
<a:theme xmlns:a="http://schemas.openxmlformats.org/drawingml/2006/main" name="Secteur">
  <a:themeElements>
    <a:clrScheme name="Secteu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eu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eu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330</TotalTime>
  <Words>51</Words>
  <Application>Microsoft Office PowerPoint</Application>
  <PresentationFormat>Grand écran</PresentationFormat>
  <Paragraphs>21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2" baseType="lpstr">
      <vt:lpstr>Amasis MT Pro Black</vt:lpstr>
      <vt:lpstr>Arial Rounded MT Bold</vt:lpstr>
      <vt:lpstr>Century Gothic</vt:lpstr>
      <vt:lpstr>Segoe UI</vt:lpstr>
      <vt:lpstr>Wingdings 3</vt:lpstr>
      <vt:lpstr>Secteur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Romain Rousseau</dc:creator>
  <cp:lastModifiedBy>Romain Rousseau</cp:lastModifiedBy>
  <cp:revision>1</cp:revision>
  <dcterms:created xsi:type="dcterms:W3CDTF">2022-03-08T07:02:44Z</dcterms:created>
  <dcterms:modified xsi:type="dcterms:W3CDTF">2022-03-10T10:10:19Z</dcterms:modified>
</cp:coreProperties>
</file>

<file path=docProps/thumbnail.jpeg>
</file>